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372" r:id="rId2"/>
    <p:sldId id="308" r:id="rId3"/>
    <p:sldId id="313" r:id="rId4"/>
    <p:sldId id="314" r:id="rId5"/>
    <p:sldId id="316" r:id="rId6"/>
    <p:sldId id="339" r:id="rId7"/>
    <p:sldId id="341" r:id="rId8"/>
    <p:sldId id="348" r:id="rId9"/>
    <p:sldId id="354" r:id="rId10"/>
    <p:sldId id="355" r:id="rId11"/>
    <p:sldId id="357" r:id="rId12"/>
    <p:sldId id="375" r:id="rId13"/>
    <p:sldId id="377" r:id="rId14"/>
    <p:sldId id="358" r:id="rId15"/>
    <p:sldId id="363" r:id="rId16"/>
    <p:sldId id="366" r:id="rId17"/>
    <p:sldId id="365" r:id="rId18"/>
    <p:sldId id="367" r:id="rId19"/>
    <p:sldId id="368" r:id="rId20"/>
    <p:sldId id="369" r:id="rId21"/>
    <p:sldId id="370" r:id="rId22"/>
    <p:sldId id="371" r:id="rId23"/>
    <p:sldId id="325" r:id="rId24"/>
    <p:sldId id="320" r:id="rId25"/>
    <p:sldId id="322" r:id="rId26"/>
    <p:sldId id="323" r:id="rId27"/>
    <p:sldId id="378" r:id="rId28"/>
    <p:sldId id="321" r:id="rId29"/>
    <p:sldId id="373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04" autoAdjust="0"/>
    <p:restoredTop sz="94660"/>
  </p:normalViewPr>
  <p:slideViewPr>
    <p:cSldViewPr snapToGrid="0">
      <p:cViewPr varScale="1">
        <p:scale>
          <a:sx n="78" d="100"/>
          <a:sy n="78" d="100"/>
        </p:scale>
        <p:origin x="869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B497C1-BEA6-4237-9958-6DF45FF1C459}" type="datetimeFigureOut">
              <a:rPr lang="en-US" smtClean="0"/>
              <a:t>8/26/2020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C0CEAF-033F-42C5-9F28-77702E39A2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5738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0CEAF-033F-42C5-9F28-77702E39A2C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1643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948537-95D6-463A-A947-B21AD6049B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023A3D6-A31C-4A54-9779-3857745247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2592E6-D799-41F2-B2E3-10D07B7CA7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3344B8-C3F2-4F45-95CF-39B51D93F6A2}" type="datetimeFigureOut">
              <a:rPr lang="en-US" smtClean="0"/>
              <a:t>8/26/2020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BADE42-A79D-4F07-B890-4FB205F597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78D9B6-F2A7-4888-9012-24B57B191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4CFF92-BA9A-4E53-8C86-624B3F898A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7242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3B316-409B-440A-90D3-839D789722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1462D55-79C2-4808-9AFF-81242554AC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3F30D0-C96C-4F3C-8E83-0C2C3D53E3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3344B8-C3F2-4F45-95CF-39B51D93F6A2}" type="datetimeFigureOut">
              <a:rPr lang="en-US" smtClean="0"/>
              <a:t>8/26/2020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827255-A0DF-4EB9-9809-F76250FEB3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418180-E38A-4AB7-9AC5-6C456B6E81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4CFF92-BA9A-4E53-8C86-624B3F898A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6998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DB1217B-B995-414B-B23E-FA1688C2893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4AF2BB-2E3C-4EBA-91BB-4AE17B907F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DEA000-DEAB-447A-8541-9BFA919EBE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3344B8-C3F2-4F45-95CF-39B51D93F6A2}" type="datetimeFigureOut">
              <a:rPr lang="en-US" smtClean="0"/>
              <a:t>8/26/2020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00367E-59D5-473F-AA7F-16B009B333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FA4DC4-9F41-48F4-B5A5-08442270A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4CFF92-BA9A-4E53-8C86-624B3F898A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9618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5D2B9-604B-4EBE-8E98-AC41F6DB81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590725-CE64-473A-84E0-F7ED96614A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CCE3B6-F312-4E0C-AFD0-6E15483675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3344B8-C3F2-4F45-95CF-39B51D93F6A2}" type="datetimeFigureOut">
              <a:rPr lang="en-US" smtClean="0"/>
              <a:t>8/26/2020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6A7AFF-2016-4585-82AA-B0226D2561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81C13B-1225-46EB-A767-FADB3FC42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4CFF92-BA9A-4E53-8C86-624B3F898A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9821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44216-4979-4D14-A8A1-2288AC4D7C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9283BB-C228-4176-A1B4-3874FED424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B327C0-569F-48FA-A8FE-B191E27270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3344B8-C3F2-4F45-95CF-39B51D93F6A2}" type="datetimeFigureOut">
              <a:rPr lang="en-US" smtClean="0"/>
              <a:t>8/26/2020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944B24-1CAD-4562-B486-9EC1A33B15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2CB2AB-D0FD-4A55-AF78-ABF15CF6A0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4CFF92-BA9A-4E53-8C86-624B3F898A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7279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A91C1-850E-4704-B5E8-DE6914BD8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9A64D-DE50-4AEA-9705-6707877414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B99D33-FB8F-459E-B9E4-B6CCB97FBE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2295BB-051F-46D0-9F0E-19D90856A2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3344B8-C3F2-4F45-95CF-39B51D93F6A2}" type="datetimeFigureOut">
              <a:rPr lang="en-US" smtClean="0"/>
              <a:t>8/26/2020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EFB38D-02FF-402C-A4CF-AC431E66AA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DC7B94-6AB5-440D-AC24-6FDFC1D6E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4CFF92-BA9A-4E53-8C86-624B3F898A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1390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41AAED-E3B9-4D6D-94DF-52513CC451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AE3191-4E87-4DA0-AA3F-1509464F96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9CC053-E3FB-4687-9C7F-9F31D43D9D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1C0552-FC9F-4003-A979-829EA35A3A7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E031625-7452-4375-A225-72114A83ED2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97E01BC-CDC6-4C1A-B113-CE55EC0B8D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3344B8-C3F2-4F45-95CF-39B51D93F6A2}" type="datetimeFigureOut">
              <a:rPr lang="en-US" smtClean="0"/>
              <a:t>8/26/2020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38909B5-9C54-4901-BD20-4EBB23470D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B378F75-2A24-4652-AD78-CE9A12A89C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4CFF92-BA9A-4E53-8C86-624B3F898A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2687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E9AFE9-284C-4BCB-919E-A6ED59017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DB63B9-2A46-4186-9308-E90E0C1DD5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3344B8-C3F2-4F45-95CF-39B51D93F6A2}" type="datetimeFigureOut">
              <a:rPr lang="en-US" smtClean="0"/>
              <a:t>8/26/2020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EF3426-CC57-41F2-9E8A-19DD0C809E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95BE83-79BF-44BF-862D-3A56F9930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4CFF92-BA9A-4E53-8C86-624B3F898A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5527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3FF7BB7-3EDC-4FE3-9E39-14DC2B7BD7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3344B8-C3F2-4F45-95CF-39B51D93F6A2}" type="datetimeFigureOut">
              <a:rPr lang="en-US" smtClean="0"/>
              <a:t>8/26/2020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283FD4-7AD8-4F6E-A5ED-C833EE4EF0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A6BCB3-AC5A-4A02-AF62-AF29099B4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4CFF92-BA9A-4E53-8C86-624B3F898A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9110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5AB7C-F798-4EE4-8C8F-B3FF6A26A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A7CD64-59B7-4612-8520-3E360C54F0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BF31EE-BDE8-493C-9111-293D3BBC68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918175-F2B9-4C5C-BC28-CAA1E0F09B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3344B8-C3F2-4F45-95CF-39B51D93F6A2}" type="datetimeFigureOut">
              <a:rPr lang="en-US" smtClean="0"/>
              <a:t>8/26/2020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D6BAE6-135B-492C-8F8F-9D46550512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14229E-95A0-45EE-A176-596E09F5E8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4CFF92-BA9A-4E53-8C86-624B3F898A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8913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458F55-BB7C-4772-A48C-A4BDC3398B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AE42136-F7EF-46C2-B34F-E51E9EC2170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E45000-6821-4EB9-B9B2-D7431DCA05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3C20A0-ED41-4D22-9B63-340570724A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3344B8-C3F2-4F45-95CF-39B51D93F6A2}" type="datetimeFigureOut">
              <a:rPr lang="en-US" smtClean="0"/>
              <a:t>8/26/2020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9CB706-5E90-4A3C-AF0C-49D28F1987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868C5C-5041-425B-8D4B-0E173DFF66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4CFF92-BA9A-4E53-8C86-624B3F898A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5240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CD49340-3A28-4560-BE58-B2BF0594BC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231081-E24E-4003-B8CF-D5F08C5004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1E2C61-F76C-4B5D-A42D-0C8667ACBE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3344B8-C3F2-4F45-95CF-39B51D93F6A2}" type="datetimeFigureOut">
              <a:rPr lang="en-US" smtClean="0"/>
              <a:t>8/26/2020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8D9160-D2DD-412D-89C6-60B97CD0BD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277ABA-8760-489B-A877-79B509A002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4CFF92-BA9A-4E53-8C86-624B3F898A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5738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commons.wikimedia.org/wiki/File:GullBraceDown.svg" TargetMode="External"/><Relationship Id="rId3" Type="http://schemas.openxmlformats.org/officeDocument/2006/relationships/image" Target="../media/image13.png"/><Relationship Id="rId7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4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commons.wikimedia.org/wiki/File:GullBraceDown.svg" TargetMode="External"/><Relationship Id="rId3" Type="http://schemas.openxmlformats.org/officeDocument/2006/relationships/image" Target="../media/image13.png"/><Relationship Id="rId7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10" Type="http://schemas.openxmlformats.org/officeDocument/2006/relationships/hyperlink" Target="https://hassified.deviantart.com/art/Hand-with-Pencil-Social-Media-Icon-419281833" TargetMode="External"/><Relationship Id="rId4" Type="http://schemas.openxmlformats.org/officeDocument/2006/relationships/image" Target="../media/image14.svg"/><Relationship Id="rId9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commons.wikimedia.org/wiki/File:GullBraceDown.svg" TargetMode="External"/><Relationship Id="rId3" Type="http://schemas.openxmlformats.org/officeDocument/2006/relationships/image" Target="../media/image13.png"/><Relationship Id="rId7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10" Type="http://schemas.openxmlformats.org/officeDocument/2006/relationships/hyperlink" Target="http://blog.leocat.kr/notes/2016/12/24/metaphor-plus-metaphor" TargetMode="External"/><Relationship Id="rId4" Type="http://schemas.openxmlformats.org/officeDocument/2006/relationships/image" Target="../media/image14.svg"/><Relationship Id="rId9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commons.wikimedia.org/wiki/File:GullBraceDown.svg" TargetMode="External"/><Relationship Id="rId3" Type="http://schemas.openxmlformats.org/officeDocument/2006/relationships/image" Target="../media/image13.png"/><Relationship Id="rId7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4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commons.wikimedia.org/wiki/File:GullBraceDown.svg" TargetMode="External"/><Relationship Id="rId3" Type="http://schemas.openxmlformats.org/officeDocument/2006/relationships/image" Target="../media/image13.png"/><Relationship Id="rId7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4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commons.wikimedia.org/wiki/File:GullBraceDown.svg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commons.wikimedia.org/wiki/File:GullBraceDown.svg" TargetMode="External"/><Relationship Id="rId5" Type="http://schemas.openxmlformats.org/officeDocument/2006/relationships/image" Target="../media/image9.png"/><Relationship Id="rId4" Type="http://schemas.openxmlformats.org/officeDocument/2006/relationships/image" Target="../media/image12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sv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commons.wikimedia.org/wiki/File:Hand_Gesture_-_Holding_a_Magnifying_Glass_Vector.svg" TargetMode="External"/><Relationship Id="rId5" Type="http://schemas.openxmlformats.org/officeDocument/2006/relationships/image" Target="../media/image10.png"/><Relationship Id="rId4" Type="http://schemas.openxmlformats.org/officeDocument/2006/relationships/hyperlink" Target="https://commons.wikimedia.org/wiki/File:GullBraceDown.svg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commons.wikimedia.org/wiki/File:GullBraceDown.svg" TargetMode="External"/><Relationship Id="rId5" Type="http://schemas.openxmlformats.org/officeDocument/2006/relationships/image" Target="../media/image9.png"/><Relationship Id="rId4" Type="http://schemas.openxmlformats.org/officeDocument/2006/relationships/image" Target="../media/image14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://www.clker.com/clipart-pouring-pitcher-shadow.html" TargetMode="External"/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12" Type="http://schemas.openxmlformats.org/officeDocument/2006/relationships/image" Target="../media/image12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thenounproject.com/term/sand-clock/" TargetMode="External"/><Relationship Id="rId11" Type="http://schemas.openxmlformats.org/officeDocument/2006/relationships/image" Target="../media/image11.png"/><Relationship Id="rId5" Type="http://schemas.openxmlformats.org/officeDocument/2006/relationships/image" Target="../media/image15.png"/><Relationship Id="rId10" Type="http://schemas.openxmlformats.org/officeDocument/2006/relationships/hyperlink" Target="https://commons.wikimedia.org/wiki/File:GullBraceDown.svg" TargetMode="External"/><Relationship Id="rId4" Type="http://schemas.openxmlformats.org/officeDocument/2006/relationships/image" Target="../media/image14.svg"/><Relationship Id="rId9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roup 50">
            <a:extLst>
              <a:ext uri="{FF2B5EF4-FFF2-40B4-BE49-F238E27FC236}">
                <a16:creationId xmlns:a16="http://schemas.microsoft.com/office/drawing/2014/main" id="{2136D808-0F8F-4C58-B899-D2757CB493EB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152399" y="0"/>
            <a:chExt cx="12192000" cy="6858000"/>
          </a:xfrm>
        </p:grpSpPr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CD89F610-1597-425E-BAD3-DAEDAFFB2A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944" b="23055"/>
            <a:stretch/>
          </p:blipFill>
          <p:spPr>
            <a:xfrm>
              <a:off x="152399" y="0"/>
              <a:ext cx="12192000" cy="6858000"/>
            </a:xfrm>
            <a:prstGeom prst="rect">
              <a:avLst/>
            </a:prstGeom>
          </p:spPr>
        </p:pic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DA7F564C-35F1-450A-8300-E2D3CF4FD75E}"/>
                </a:ext>
              </a:extLst>
            </p:cNvPr>
            <p:cNvSpPr/>
            <p:nvPr/>
          </p:nvSpPr>
          <p:spPr>
            <a:xfrm>
              <a:off x="152400" y="1"/>
              <a:ext cx="12191999" cy="6857999"/>
            </a:xfrm>
            <a:prstGeom prst="rect">
              <a:avLst/>
            </a:prstGeom>
            <a:gradFill flip="none" rotWithShape="1">
              <a:gsLst>
                <a:gs pos="30000">
                  <a:schemeClr val="bg1"/>
                </a:gs>
                <a:gs pos="100000">
                  <a:schemeClr val="bg1">
                    <a:alpha val="8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6B95E720-0836-4490-88CA-95568F2FE90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780" b="1091"/>
          <a:stretch/>
        </p:blipFill>
        <p:spPr>
          <a:xfrm>
            <a:off x="0" y="1564915"/>
            <a:ext cx="12192000" cy="5293085"/>
          </a:xfrm>
          <a:custGeom>
            <a:avLst/>
            <a:gdLst>
              <a:gd name="connsiteX0" fmla="*/ 0 w 12192000"/>
              <a:gd name="connsiteY0" fmla="*/ 0 h 4564425"/>
              <a:gd name="connsiteX1" fmla="*/ 12192000 w 12192000"/>
              <a:gd name="connsiteY1" fmla="*/ 0 h 4564425"/>
              <a:gd name="connsiteX2" fmla="*/ 12192000 w 12192000"/>
              <a:gd name="connsiteY2" fmla="*/ 4564425 h 4564425"/>
              <a:gd name="connsiteX3" fmla="*/ 0 w 12192000"/>
              <a:gd name="connsiteY3" fmla="*/ 4564425 h 4564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4564425">
                <a:moveTo>
                  <a:pt x="0" y="0"/>
                </a:moveTo>
                <a:lnTo>
                  <a:pt x="12192000" y="0"/>
                </a:lnTo>
                <a:lnTo>
                  <a:pt x="12192000" y="4564425"/>
                </a:lnTo>
                <a:lnTo>
                  <a:pt x="0" y="4564425"/>
                </a:lnTo>
                <a:close/>
              </a:path>
            </a:pathLst>
          </a:cu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D086262-92AA-4211-94F2-B68DB730AC18}"/>
              </a:ext>
            </a:extLst>
          </p:cNvPr>
          <p:cNvSpPr txBox="1"/>
          <p:nvPr/>
        </p:nvSpPr>
        <p:spPr>
          <a:xfrm>
            <a:off x="353016" y="145766"/>
            <a:ext cx="12191999" cy="1317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>
              <a:lnSpc>
                <a:spcPct val="103000"/>
              </a:lnSpc>
              <a:spcBef>
                <a:spcPts val="0"/>
              </a:spcBef>
              <a:spcAft>
                <a:spcPts val="50"/>
              </a:spcAft>
              <a:tabLst>
                <a:tab pos="1193800" algn="ctr"/>
                <a:tab pos="5316220" algn="ctr"/>
              </a:tabLst>
            </a:pPr>
            <a:r>
              <a:rPr lang="en-US" sz="24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Ain Shams University 					      </a:t>
            </a:r>
            <a:r>
              <a:rPr lang="ar-EG" sz="24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	</a:t>
            </a:r>
            <a:r>
              <a:rPr lang="en-US" sz="24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</a:t>
            </a:r>
            <a:r>
              <a:rPr lang="ar-SA" sz="3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ndalus" panose="02020603050405020304" pitchFamily="18" charset="-78"/>
                <a:cs typeface="Andalus" panose="02020603050405020304" pitchFamily="18" charset="-78"/>
              </a:rPr>
              <a:t>جامعة عين شمس</a:t>
            </a:r>
            <a:endParaRPr lang="en-US" sz="24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Andalus" panose="02020603050405020304" pitchFamily="18" charset="-78"/>
              <a:cs typeface="Andalus" panose="02020603050405020304" pitchFamily="18" charset="-78"/>
            </a:endParaRPr>
          </a:p>
          <a:p>
            <a:pPr marL="0" marR="0" indent="0">
              <a:lnSpc>
                <a:spcPct val="103000"/>
              </a:lnSpc>
              <a:spcBef>
                <a:spcPts val="0"/>
              </a:spcBef>
              <a:spcAft>
                <a:spcPts val="50"/>
              </a:spcAft>
              <a:tabLst>
                <a:tab pos="1193800" algn="ctr"/>
                <a:tab pos="5316220" algn="ctr"/>
              </a:tabLst>
            </a:pPr>
            <a:r>
              <a:rPr lang="en-US" sz="24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Faculty of Engineering</a:t>
            </a:r>
            <a:r>
              <a:rPr lang="en-US" sz="2400" b="1" baseline="-25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					</a:t>
            </a:r>
            <a:r>
              <a:rPr lang="en-US" sz="2400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         </a:t>
            </a:r>
            <a:r>
              <a:rPr lang="ar-EG" sz="2400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	        </a:t>
            </a:r>
            <a:r>
              <a:rPr lang="en-US" sz="2400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ar-SA" sz="3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ndalus" panose="02020603050405020304" pitchFamily="18" charset="-78"/>
                <a:cs typeface="Andalus" panose="02020603050405020304" pitchFamily="18" charset="-78"/>
              </a:rPr>
              <a:t>كليـة</a:t>
            </a:r>
            <a:r>
              <a:rPr lang="ar-EG" sz="3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ndalus" panose="02020603050405020304" pitchFamily="18" charset="-78"/>
                <a:cs typeface="Andalus" panose="02020603050405020304" pitchFamily="18" charset="-78"/>
              </a:rPr>
              <a:t> </a:t>
            </a:r>
            <a:r>
              <a:rPr lang="ar-SA" sz="3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ndalus" panose="02020603050405020304" pitchFamily="18" charset="-78"/>
                <a:cs typeface="Andalus" panose="02020603050405020304" pitchFamily="18" charset="-78"/>
              </a:rPr>
              <a:t>الهندسة</a:t>
            </a:r>
            <a:endParaRPr lang="en-US" sz="24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dirty="0">
              <a:solidFill>
                <a:srgbClr val="1E1918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B307E07-B9FE-4BF0-9FA2-0847744720DF}"/>
              </a:ext>
            </a:extLst>
          </p:cNvPr>
          <p:cNvSpPr/>
          <p:nvPr/>
        </p:nvSpPr>
        <p:spPr>
          <a:xfrm>
            <a:off x="-1" y="1564914"/>
            <a:ext cx="12192000" cy="5293086"/>
          </a:xfrm>
          <a:prstGeom prst="rect">
            <a:avLst/>
          </a:prstGeom>
          <a:gradFill flip="none" rotWithShape="1">
            <a:gsLst>
              <a:gs pos="0">
                <a:srgbClr val="1E1918">
                  <a:alpha val="50000"/>
                </a:srgbClr>
              </a:gs>
              <a:gs pos="100000">
                <a:srgbClr val="1E1918">
                  <a:alpha val="90000"/>
                </a:srgb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4D15758-A5F9-433D-9890-D93AA269AEE1}"/>
              </a:ext>
            </a:extLst>
          </p:cNvPr>
          <p:cNvSpPr txBox="1"/>
          <p:nvPr/>
        </p:nvSpPr>
        <p:spPr>
          <a:xfrm>
            <a:off x="3146175" y="2550701"/>
            <a:ext cx="504946" cy="147732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600" dirty="0">
                <a:solidFill>
                  <a:srgbClr val="00B0F0"/>
                </a:solidFill>
                <a:latin typeface="+mj-lt"/>
              </a:rPr>
              <a:t>“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FC3878A-5F73-4609-8FFB-7EB1506EBD30}"/>
              </a:ext>
            </a:extLst>
          </p:cNvPr>
          <p:cNvSpPr txBox="1"/>
          <p:nvPr/>
        </p:nvSpPr>
        <p:spPr>
          <a:xfrm>
            <a:off x="3162008" y="2930103"/>
            <a:ext cx="5790819" cy="178510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i="1" dirty="0">
                <a:solidFill>
                  <a:schemeClr val="bg1"/>
                </a:solidFill>
              </a:rPr>
              <a:t> </a:t>
            </a:r>
            <a:r>
              <a:rPr lang="en-US" sz="2400" b="1" dirty="0">
                <a:solidFill>
                  <a:schemeClr val="bg1"/>
                </a:solidFill>
              </a:rPr>
              <a:t>AUTOSAR Standard: </a:t>
            </a:r>
            <a:r>
              <a:rPr lang="en-US" sz="2400" b="1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Classic Platform</a:t>
            </a:r>
            <a:r>
              <a:rPr lang="en-US" sz="2400" b="1" dirty="0">
                <a:solidFill>
                  <a:schemeClr val="bg1"/>
                </a:solidFill>
              </a:rPr>
              <a:t>.</a:t>
            </a:r>
            <a:br>
              <a:rPr lang="en-US" sz="2400" b="1" dirty="0">
                <a:solidFill>
                  <a:schemeClr val="bg1"/>
                </a:solidFill>
              </a:rPr>
            </a:br>
            <a:r>
              <a:rPr lang="en-US" sz="2400" b="1" dirty="0">
                <a:solidFill>
                  <a:schemeClr val="bg1"/>
                </a:solidFill>
              </a:rPr>
              <a:t>Standard Release: </a:t>
            </a:r>
            <a:r>
              <a:rPr lang="en-US" sz="2400" b="1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4.3.1</a:t>
            </a:r>
            <a:r>
              <a:rPr lang="en-US" sz="2400" b="1" dirty="0">
                <a:solidFill>
                  <a:schemeClr val="bg1"/>
                </a:solidFill>
              </a:rPr>
              <a:t>.</a:t>
            </a:r>
            <a:br>
              <a:rPr lang="en-US" sz="2400" b="1" dirty="0">
                <a:solidFill>
                  <a:schemeClr val="bg1"/>
                </a:solidFill>
              </a:rPr>
            </a:br>
            <a:r>
              <a:rPr lang="en-US" sz="2400" b="1" dirty="0">
                <a:solidFill>
                  <a:schemeClr val="bg1"/>
                </a:solidFill>
              </a:rPr>
              <a:t>Protocol Standard: </a:t>
            </a:r>
            <a:r>
              <a:rPr lang="en-US" sz="2400" b="1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ISO 14229 - Unified Diagnostic Services (UDS)</a:t>
            </a:r>
            <a:r>
              <a:rPr lang="en-US" sz="2400" b="1" dirty="0">
                <a:solidFill>
                  <a:schemeClr val="bg1"/>
                </a:solidFill>
              </a:rPr>
              <a:t>.</a:t>
            </a:r>
          </a:p>
          <a:p>
            <a:endParaRPr lang="en-US" sz="2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6" name="Freeform 5">
            <a:extLst>
              <a:ext uri="{FF2B5EF4-FFF2-40B4-BE49-F238E27FC236}">
                <a16:creationId xmlns:a16="http://schemas.microsoft.com/office/drawing/2014/main" id="{950FF71F-D00B-4682-980F-5C19BDAD725B}"/>
              </a:ext>
            </a:extLst>
          </p:cNvPr>
          <p:cNvSpPr>
            <a:spLocks/>
          </p:cNvSpPr>
          <p:nvPr/>
        </p:nvSpPr>
        <p:spPr bwMode="auto">
          <a:xfrm flipH="1">
            <a:off x="5468024" y="4985840"/>
            <a:ext cx="980992" cy="701993"/>
          </a:xfrm>
          <a:custGeom>
            <a:avLst/>
            <a:gdLst>
              <a:gd name="T0" fmla="*/ 533 w 533"/>
              <a:gd name="T1" fmla="*/ 112 h 379"/>
              <a:gd name="T2" fmla="*/ 266 w 533"/>
              <a:gd name="T3" fmla="*/ 379 h 379"/>
              <a:gd name="T4" fmla="*/ 0 w 533"/>
              <a:gd name="T5" fmla="*/ 135 h 379"/>
              <a:gd name="T6" fmla="*/ 242 w 533"/>
              <a:gd name="T7" fmla="*/ 289 h 379"/>
              <a:gd name="T8" fmla="*/ 509 w 533"/>
              <a:gd name="T9" fmla="*/ 22 h 379"/>
              <a:gd name="T10" fmla="*/ 508 w 533"/>
              <a:gd name="T11" fmla="*/ 0 h 379"/>
              <a:gd name="T12" fmla="*/ 533 w 533"/>
              <a:gd name="T13" fmla="*/ 112 h 3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33" h="379">
                <a:moveTo>
                  <a:pt x="533" y="112"/>
                </a:moveTo>
                <a:cubicBezTo>
                  <a:pt x="533" y="260"/>
                  <a:pt x="414" y="379"/>
                  <a:pt x="266" y="379"/>
                </a:cubicBezTo>
                <a:cubicBezTo>
                  <a:pt x="127" y="379"/>
                  <a:pt x="12" y="272"/>
                  <a:pt x="0" y="135"/>
                </a:cubicBezTo>
                <a:cubicBezTo>
                  <a:pt x="43" y="226"/>
                  <a:pt x="135" y="289"/>
                  <a:pt x="242" y="289"/>
                </a:cubicBezTo>
                <a:cubicBezTo>
                  <a:pt x="390" y="289"/>
                  <a:pt x="509" y="170"/>
                  <a:pt x="509" y="22"/>
                </a:cubicBezTo>
                <a:cubicBezTo>
                  <a:pt x="509" y="15"/>
                  <a:pt x="509" y="7"/>
                  <a:pt x="508" y="0"/>
                </a:cubicBezTo>
                <a:cubicBezTo>
                  <a:pt x="524" y="34"/>
                  <a:pt x="533" y="72"/>
                  <a:pt x="533" y="112"/>
                </a:cubicBezTo>
                <a:close/>
              </a:path>
            </a:pathLst>
          </a:custGeom>
          <a:solidFill>
            <a:srgbClr val="1E1918">
              <a:alpha val="1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 descr="Home">
            <a:extLst>
              <a:ext uri="{FF2B5EF4-FFF2-40B4-BE49-F238E27FC236}">
                <a16:creationId xmlns:a16="http://schemas.microsoft.com/office/drawing/2014/main" id="{CCDCFBCE-F075-40D8-A04F-2CC6BA54EB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8643" y="53334"/>
            <a:ext cx="1458247" cy="1458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BEA5E7A-4F97-43A9-BE15-F56FA2EF8D5E}"/>
              </a:ext>
            </a:extLst>
          </p:cNvPr>
          <p:cNvSpPr txBox="1"/>
          <p:nvPr/>
        </p:nvSpPr>
        <p:spPr>
          <a:xfrm>
            <a:off x="205152" y="5011550"/>
            <a:ext cx="2647520" cy="141577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3200" b="1" dirty="0">
                <a:solidFill>
                  <a:srgbClr val="00B0F0"/>
                </a:solidFill>
              </a:rPr>
              <a:t>Supervision</a:t>
            </a:r>
            <a:br>
              <a:rPr lang="en-US" b="1" dirty="0">
                <a:solidFill>
                  <a:schemeClr val="bg1"/>
                </a:solidFill>
              </a:rPr>
            </a:br>
            <a:r>
              <a:rPr lang="en-US" b="1" dirty="0">
                <a:solidFill>
                  <a:schemeClr val="bg1"/>
                </a:solidFill>
              </a:rPr>
              <a:t>Prof. Dr. </a:t>
            </a:r>
            <a:r>
              <a:rPr lang="en-US" b="1" dirty="0" err="1">
                <a:solidFill>
                  <a:schemeClr val="bg1"/>
                </a:solidFill>
              </a:rPr>
              <a:t>Sherif</a:t>
            </a:r>
            <a:r>
              <a:rPr lang="en-US" b="1" dirty="0">
                <a:solidFill>
                  <a:schemeClr val="bg1"/>
                </a:solidFill>
              </a:rPr>
              <a:t> Hammad</a:t>
            </a:r>
            <a:br>
              <a:rPr lang="en-US" b="1" dirty="0">
                <a:solidFill>
                  <a:schemeClr val="bg1"/>
                </a:solidFill>
              </a:rPr>
            </a:br>
            <a:r>
              <a:rPr lang="en-US" b="1" dirty="0">
                <a:solidFill>
                  <a:schemeClr val="bg1"/>
                </a:solidFill>
              </a:rPr>
              <a:t>Eng. Muhamad </a:t>
            </a:r>
            <a:r>
              <a:rPr lang="en-US" b="1" dirty="0" err="1">
                <a:solidFill>
                  <a:schemeClr val="bg1"/>
                </a:solidFill>
              </a:rPr>
              <a:t>Abdullhay</a:t>
            </a:r>
            <a:br>
              <a:rPr lang="en-US" b="1" dirty="0">
                <a:solidFill>
                  <a:schemeClr val="bg1"/>
                </a:solidFill>
              </a:rPr>
            </a:br>
            <a:r>
              <a:rPr lang="en-US" b="1" dirty="0">
                <a:solidFill>
                  <a:schemeClr val="bg1"/>
                </a:solidFill>
              </a:rPr>
              <a:t>Eng. Nawaf </a:t>
            </a:r>
            <a:r>
              <a:rPr lang="en-US" b="1" dirty="0" err="1">
                <a:solidFill>
                  <a:schemeClr val="bg1"/>
                </a:solidFill>
              </a:rPr>
              <a:t>Alhazza</a:t>
            </a:r>
            <a:endParaRPr lang="ar-EG" b="1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DF91BF-18AE-4383-9744-2985ADD8EA84}"/>
              </a:ext>
            </a:extLst>
          </p:cNvPr>
          <p:cNvSpPr txBox="1"/>
          <p:nvPr/>
        </p:nvSpPr>
        <p:spPr>
          <a:xfrm>
            <a:off x="1240449" y="1560974"/>
            <a:ext cx="9434634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cs typeface="+mj-cs"/>
              </a:rPr>
              <a:t>Diagnostic Communication Manager (DCM V1.0)</a:t>
            </a:r>
            <a:br>
              <a:rPr lang="en-US" sz="3600" b="1" dirty="0">
                <a:solidFill>
                  <a:schemeClr val="bg1"/>
                </a:solidFill>
                <a:cs typeface="+mj-cs"/>
              </a:rPr>
            </a:br>
            <a:r>
              <a:rPr lang="en-US" sz="3600" b="1" dirty="0">
                <a:solidFill>
                  <a:schemeClr val="bg1"/>
                </a:solidFill>
                <a:cs typeface="+mj-cs"/>
              </a:rPr>
              <a:t>ASUSAR V2.0</a:t>
            </a:r>
            <a:endParaRPr lang="ar-EG" sz="4000" b="1" dirty="0">
              <a:solidFill>
                <a:schemeClr val="bg1"/>
              </a:solidFill>
              <a:cs typeface="+mj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3804C79-B7AF-43DB-A362-032E07DC8032}"/>
              </a:ext>
            </a:extLst>
          </p:cNvPr>
          <p:cNvSpPr txBox="1"/>
          <p:nvPr/>
        </p:nvSpPr>
        <p:spPr>
          <a:xfrm>
            <a:off x="3461673" y="4323589"/>
            <a:ext cx="4857420" cy="2062103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algn="ctr"/>
            <a:r>
              <a:rPr lang="en-US" sz="4800" b="1" dirty="0">
                <a:solidFill>
                  <a:srgbClr val="00B0F0"/>
                </a:solidFill>
                <a:ea typeface="Adobe Fan Heiti Std B" panose="020B0700000000000000" pitchFamily="34" charset="-128"/>
                <a:cs typeface="+mj-cs"/>
              </a:rPr>
              <a:t>Team</a:t>
            </a:r>
            <a:r>
              <a:rPr lang="en-US" sz="4800" b="1" dirty="0">
                <a:solidFill>
                  <a:srgbClr val="00B0F0"/>
                </a:solidFill>
              </a:rPr>
              <a:t> </a:t>
            </a:r>
            <a:r>
              <a:rPr lang="en-US" sz="4800" b="1" dirty="0">
                <a:solidFill>
                  <a:srgbClr val="00B0F0"/>
                </a:solidFill>
                <a:cs typeface="+mj-cs"/>
              </a:rPr>
              <a:t>Members</a:t>
            </a:r>
            <a:br>
              <a:rPr lang="en-US" sz="3200" b="1" dirty="0">
                <a:solidFill>
                  <a:schemeClr val="bg1"/>
                </a:solidFill>
              </a:rPr>
            </a:br>
            <a:r>
              <a:rPr lang="en-US" sz="2000" b="1" dirty="0">
                <a:solidFill>
                  <a:schemeClr val="bg1"/>
                </a:solidFill>
              </a:rPr>
              <a:t>    Ahmed Magdy Ibrahim		14P8208</a:t>
            </a:r>
            <a:br>
              <a:rPr lang="en-US" sz="2000" b="1" dirty="0">
                <a:solidFill>
                  <a:schemeClr val="bg1"/>
                </a:solidFill>
              </a:rPr>
            </a:br>
            <a:r>
              <a:rPr lang="en-US" sz="2000" b="1" dirty="0">
                <a:solidFill>
                  <a:schemeClr val="bg1"/>
                </a:solidFill>
              </a:rPr>
              <a:t>    Ahmed Mahmoud </a:t>
            </a:r>
            <a:r>
              <a:rPr lang="en-US" sz="2000" b="1" dirty="0" err="1">
                <a:solidFill>
                  <a:schemeClr val="bg1"/>
                </a:solidFill>
              </a:rPr>
              <a:t>Elkhateeb</a:t>
            </a:r>
            <a:r>
              <a:rPr lang="en-US" sz="2000" dirty="0">
                <a:solidFill>
                  <a:srgbClr val="000000"/>
                </a:solidFill>
              </a:rPr>
              <a:t>	</a:t>
            </a:r>
            <a:r>
              <a:rPr lang="en-US" sz="2000" b="1" dirty="0">
                <a:solidFill>
                  <a:schemeClr val="bg1"/>
                </a:solidFill>
              </a:rPr>
              <a:t>1500187</a:t>
            </a:r>
            <a:br>
              <a:rPr lang="en-US" sz="2000" b="1" dirty="0">
                <a:solidFill>
                  <a:schemeClr val="bg1"/>
                </a:solidFill>
              </a:rPr>
            </a:br>
            <a:r>
              <a:rPr lang="en-US" sz="2000" b="1" dirty="0">
                <a:solidFill>
                  <a:schemeClr val="bg1"/>
                </a:solidFill>
              </a:rPr>
              <a:t>    Adel </a:t>
            </a:r>
            <a:r>
              <a:rPr lang="en-US" sz="2000" b="1" dirty="0" err="1">
                <a:solidFill>
                  <a:schemeClr val="bg1"/>
                </a:solidFill>
              </a:rPr>
              <a:t>Heder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Tokan</a:t>
            </a:r>
            <a:r>
              <a:rPr lang="en-US" sz="2000" b="1" dirty="0">
                <a:solidFill>
                  <a:schemeClr val="bg1"/>
                </a:solidFill>
              </a:rPr>
              <a:t>		1500743</a:t>
            </a:r>
            <a:br>
              <a:rPr lang="en-US" sz="2000" b="1" dirty="0">
                <a:solidFill>
                  <a:schemeClr val="bg1"/>
                </a:solidFill>
              </a:rPr>
            </a:br>
            <a:r>
              <a:rPr lang="en-US" sz="2000" b="1" dirty="0">
                <a:solidFill>
                  <a:schemeClr val="bg1"/>
                </a:solidFill>
              </a:rPr>
              <a:t>    Aamer </a:t>
            </a:r>
            <a:r>
              <a:rPr lang="en-US" sz="2000" b="1" dirty="0" err="1">
                <a:solidFill>
                  <a:schemeClr val="bg1"/>
                </a:solidFill>
              </a:rPr>
              <a:t>Muhamed</a:t>
            </a:r>
            <a:r>
              <a:rPr lang="en-US" sz="2000" b="1" dirty="0">
                <a:solidFill>
                  <a:schemeClr val="bg1"/>
                </a:solidFill>
              </a:rPr>
              <a:t> Elbaz		15P8121</a:t>
            </a:r>
            <a:endParaRPr lang="ar-EG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1F5F73E-1CC2-4601-B3E5-C9127E50C351}"/>
              </a:ext>
            </a:extLst>
          </p:cNvPr>
          <p:cNvSpPr txBox="1"/>
          <p:nvPr/>
        </p:nvSpPr>
        <p:spPr>
          <a:xfrm>
            <a:off x="10675083" y="6427322"/>
            <a:ext cx="1428596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b="1" i="1" dirty="0">
                <a:solidFill>
                  <a:schemeClr val="bg1">
                    <a:lumMod val="85000"/>
                  </a:schemeClr>
                </a:solidFill>
              </a:rPr>
              <a:t>SPRING 2020</a:t>
            </a:r>
            <a:endParaRPr lang="ar-EG" b="1" i="1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89823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F7890AFF-39EC-43ED-9C29-41FB87D52E4F}"/>
              </a:ext>
            </a:extLst>
          </p:cNvPr>
          <p:cNvSpPr>
            <a:spLocks noChangeAspect="1"/>
          </p:cNvSpPr>
          <p:nvPr/>
        </p:nvSpPr>
        <p:spPr>
          <a:xfrm>
            <a:off x="2632075" y="3611103"/>
            <a:ext cx="4157079" cy="884851"/>
          </a:xfrm>
          <a:prstGeom prst="roundRect">
            <a:avLst>
              <a:gd name="adj" fmla="val 4524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 dirty="0"/>
          </a:p>
        </p:txBody>
      </p:sp>
      <p:pic>
        <p:nvPicPr>
          <p:cNvPr id="5" name="Picture 4" descr="Home">
            <a:extLst>
              <a:ext uri="{FF2B5EF4-FFF2-40B4-BE49-F238E27FC236}">
                <a16:creationId xmlns:a16="http://schemas.microsoft.com/office/drawing/2014/main" id="{9F1C6FEE-1FF5-4128-995B-ED894BCCE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7086" y="113088"/>
            <a:ext cx="1176804" cy="1176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050BB862-69A2-4062-BC6B-E839B95EE093}"/>
              </a:ext>
            </a:extLst>
          </p:cNvPr>
          <p:cNvGrpSpPr/>
          <p:nvPr/>
        </p:nvGrpSpPr>
        <p:grpSpPr>
          <a:xfrm>
            <a:off x="89807" y="112263"/>
            <a:ext cx="6111701" cy="1495307"/>
            <a:chOff x="34216" y="-655"/>
            <a:chExt cx="6111701" cy="1495307"/>
          </a:xfrm>
        </p:grpSpPr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71F71170-53A5-4D2F-AAA6-DA9960E435AA}"/>
                </a:ext>
              </a:extLst>
            </p:cNvPr>
            <p:cNvGrpSpPr/>
            <p:nvPr/>
          </p:nvGrpSpPr>
          <p:grpSpPr>
            <a:xfrm>
              <a:off x="111191" y="83243"/>
              <a:ext cx="4739832" cy="1309713"/>
              <a:chOff x="1220742" y="2548712"/>
              <a:chExt cx="4739832" cy="1309713"/>
            </a:xfrm>
            <a:solidFill>
              <a:srgbClr val="22445F"/>
            </a:solidFill>
          </p:grpSpPr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F863814B-C440-4E4D-A46C-700EB8D1EA41}"/>
                  </a:ext>
                </a:extLst>
              </p:cNvPr>
              <p:cNvSpPr/>
              <p:nvPr/>
            </p:nvSpPr>
            <p:spPr>
              <a:xfrm>
                <a:off x="1885128" y="2642242"/>
                <a:ext cx="4075446" cy="1114150"/>
              </a:xfrm>
              <a:custGeom>
                <a:avLst/>
                <a:gdLst>
                  <a:gd name="connsiteX0" fmla="*/ 4080137 w 4075445"/>
                  <a:gd name="connsiteY0" fmla="*/ 563819 h 1114150"/>
                  <a:gd name="connsiteX1" fmla="*/ 3913014 w 4075445"/>
                  <a:gd name="connsiteY1" fmla="*/ 974882 h 1114150"/>
                  <a:gd name="connsiteX2" fmla="*/ 3508988 w 4075445"/>
                  <a:gd name="connsiteY2" fmla="*/ 1142298 h 1114150"/>
                  <a:gd name="connsiteX3" fmla="*/ 0 w 4075445"/>
                  <a:gd name="connsiteY3" fmla="*/ 1142298 h 1114150"/>
                  <a:gd name="connsiteX4" fmla="*/ 571149 w 4075445"/>
                  <a:gd name="connsiteY4" fmla="*/ 571149 h 1114150"/>
                  <a:gd name="connsiteX5" fmla="*/ 571149 w 4075445"/>
                  <a:gd name="connsiteY5" fmla="*/ 571149 h 1114150"/>
                  <a:gd name="connsiteX6" fmla="*/ 1142298 w 4075445"/>
                  <a:gd name="connsiteY6" fmla="*/ 0 h 1114150"/>
                  <a:gd name="connsiteX7" fmla="*/ 3493742 w 4075445"/>
                  <a:gd name="connsiteY7" fmla="*/ 0 h 1114150"/>
                  <a:gd name="connsiteX8" fmla="*/ 4080137 w 4075445"/>
                  <a:gd name="connsiteY8" fmla="*/ 563819 h 1114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075445" h="1114150">
                    <a:moveTo>
                      <a:pt x="4080137" y="563819"/>
                    </a:moveTo>
                    <a:cubicBezTo>
                      <a:pt x="4082189" y="724491"/>
                      <a:pt x="4017686" y="870210"/>
                      <a:pt x="3913014" y="974882"/>
                    </a:cubicBezTo>
                    <a:cubicBezTo>
                      <a:pt x="3809809" y="1078381"/>
                      <a:pt x="3666728" y="1142298"/>
                      <a:pt x="3508988" y="1142298"/>
                    </a:cubicBezTo>
                    <a:lnTo>
                      <a:pt x="0" y="1142298"/>
                    </a:lnTo>
                    <a:cubicBezTo>
                      <a:pt x="315481" y="1142298"/>
                      <a:pt x="571149" y="886336"/>
                      <a:pt x="571149" y="571149"/>
                    </a:cubicBezTo>
                    <a:lnTo>
                      <a:pt x="571149" y="571149"/>
                    </a:lnTo>
                    <a:cubicBezTo>
                      <a:pt x="571149" y="255668"/>
                      <a:pt x="826817" y="0"/>
                      <a:pt x="1142298" y="0"/>
                    </a:cubicBezTo>
                    <a:lnTo>
                      <a:pt x="3493742" y="0"/>
                    </a:lnTo>
                    <a:cubicBezTo>
                      <a:pt x="3809223" y="-293"/>
                      <a:pt x="4076032" y="248632"/>
                      <a:pt x="4080137" y="563819"/>
                    </a:cubicBezTo>
                    <a:close/>
                  </a:path>
                </a:pathLst>
              </a:custGeom>
              <a:solidFill>
                <a:srgbClr val="00B59A"/>
              </a:solidFill>
              <a:ln w="29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2D57FBD9-B428-4A8A-B125-0D36C6B3C89B}"/>
                  </a:ext>
                </a:extLst>
              </p:cNvPr>
              <p:cNvSpPr/>
              <p:nvPr/>
            </p:nvSpPr>
            <p:spPr>
              <a:xfrm>
                <a:off x="1220742" y="2548712"/>
                <a:ext cx="645035" cy="645034"/>
              </a:xfrm>
              <a:custGeom>
                <a:avLst/>
                <a:gdLst>
                  <a:gd name="connsiteX0" fmla="*/ 664679 w 645034"/>
                  <a:gd name="connsiteY0" fmla="*/ 0 h 645034"/>
                  <a:gd name="connsiteX1" fmla="*/ 664679 w 645034"/>
                  <a:gd name="connsiteY1" fmla="*/ 664679 h 645034"/>
                  <a:gd name="connsiteX2" fmla="*/ 0 w 645034"/>
                  <a:gd name="connsiteY2" fmla="*/ 664679 h 645034"/>
                  <a:gd name="connsiteX3" fmla="*/ 664679 w 645034"/>
                  <a:gd name="connsiteY3" fmla="*/ 0 h 6450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45034" h="645034">
                    <a:moveTo>
                      <a:pt x="664679" y="0"/>
                    </a:moveTo>
                    <a:lnTo>
                      <a:pt x="664679" y="664679"/>
                    </a:lnTo>
                    <a:lnTo>
                      <a:pt x="0" y="664679"/>
                    </a:lnTo>
                    <a:cubicBezTo>
                      <a:pt x="0" y="297595"/>
                      <a:pt x="297595" y="0"/>
                      <a:pt x="664679" y="0"/>
                    </a:cubicBezTo>
                    <a:close/>
                  </a:path>
                </a:pathLst>
              </a:custGeom>
              <a:solidFill>
                <a:srgbClr val="00B59A"/>
              </a:solidFill>
              <a:ln w="29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6396369F-61F3-41E9-9016-F5D262BBFD71}"/>
                  </a:ext>
                </a:extLst>
              </p:cNvPr>
              <p:cNvSpPr/>
              <p:nvPr/>
            </p:nvSpPr>
            <p:spPr>
              <a:xfrm>
                <a:off x="1885421" y="3213391"/>
                <a:ext cx="645035" cy="645034"/>
              </a:xfrm>
              <a:custGeom>
                <a:avLst/>
                <a:gdLst>
                  <a:gd name="connsiteX0" fmla="*/ 0 w 645034"/>
                  <a:gd name="connsiteY0" fmla="*/ 664386 h 645034"/>
                  <a:gd name="connsiteX1" fmla="*/ 0 w 645034"/>
                  <a:gd name="connsiteY1" fmla="*/ 0 h 645034"/>
                  <a:gd name="connsiteX2" fmla="*/ 664679 w 645034"/>
                  <a:gd name="connsiteY2" fmla="*/ 0 h 645034"/>
                  <a:gd name="connsiteX3" fmla="*/ 0 w 645034"/>
                  <a:gd name="connsiteY3" fmla="*/ 664386 h 6450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45034" h="645034">
                    <a:moveTo>
                      <a:pt x="0" y="664386"/>
                    </a:moveTo>
                    <a:lnTo>
                      <a:pt x="0" y="0"/>
                    </a:lnTo>
                    <a:lnTo>
                      <a:pt x="664679" y="0"/>
                    </a:lnTo>
                    <a:cubicBezTo>
                      <a:pt x="664386" y="366790"/>
                      <a:pt x="366790" y="664386"/>
                      <a:pt x="0" y="664386"/>
                    </a:cubicBezTo>
                    <a:close/>
                  </a:path>
                </a:pathLst>
              </a:custGeom>
              <a:solidFill>
                <a:srgbClr val="00B59A"/>
              </a:solidFill>
              <a:ln w="29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33028806-439A-42D9-A9F2-D89141693646}"/>
                </a:ext>
              </a:extLst>
            </p:cNvPr>
            <p:cNvSpPr/>
            <p:nvPr/>
          </p:nvSpPr>
          <p:spPr>
            <a:xfrm>
              <a:off x="34216" y="-655"/>
              <a:ext cx="1495307" cy="1495307"/>
            </a:xfrm>
            <a:custGeom>
              <a:avLst/>
              <a:gdLst>
                <a:gd name="connsiteX0" fmla="*/ 1274404 w 1495307"/>
                <a:gd name="connsiteY0" fmla="*/ 526599 h 1495307"/>
                <a:gd name="connsiteX1" fmla="*/ 969011 w 1495307"/>
                <a:gd name="connsiteY1" fmla="*/ 1274404 h 1495307"/>
                <a:gd name="connsiteX2" fmla="*/ 221206 w 1495307"/>
                <a:gd name="connsiteY2" fmla="*/ 969011 h 1495307"/>
                <a:gd name="connsiteX3" fmla="*/ 526599 w 1495307"/>
                <a:gd name="connsiteY3" fmla="*/ 221206 h 1495307"/>
                <a:gd name="connsiteX4" fmla="*/ 1274404 w 1495307"/>
                <a:gd name="connsiteY4" fmla="*/ 526599 h 1495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5307" h="1495307">
                  <a:moveTo>
                    <a:pt x="1274404" y="526599"/>
                  </a:moveTo>
                  <a:cubicBezTo>
                    <a:pt x="1396573" y="817432"/>
                    <a:pt x="1259844" y="1152236"/>
                    <a:pt x="969011" y="1274404"/>
                  </a:cubicBezTo>
                  <a:cubicBezTo>
                    <a:pt x="678178" y="1396573"/>
                    <a:pt x="343375" y="1259844"/>
                    <a:pt x="221206" y="969011"/>
                  </a:cubicBezTo>
                  <a:cubicBezTo>
                    <a:pt x="99037" y="678178"/>
                    <a:pt x="235767" y="343375"/>
                    <a:pt x="526599" y="221206"/>
                  </a:cubicBezTo>
                  <a:cubicBezTo>
                    <a:pt x="817432" y="99037"/>
                    <a:pt x="1152236" y="235767"/>
                    <a:pt x="1274404" y="526599"/>
                  </a:cubicBezTo>
                  <a:close/>
                </a:path>
              </a:pathLst>
            </a:custGeom>
            <a:solidFill>
              <a:srgbClr val="FFFFFF"/>
            </a:solidFill>
            <a:ln w="29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571D3E3B-FD36-4210-9622-B1D15A1BF9F5}"/>
                </a:ext>
              </a:extLst>
            </p:cNvPr>
            <p:cNvSpPr/>
            <p:nvPr/>
          </p:nvSpPr>
          <p:spPr>
            <a:xfrm>
              <a:off x="362484" y="321007"/>
              <a:ext cx="820953" cy="820953"/>
            </a:xfrm>
            <a:custGeom>
              <a:avLst/>
              <a:gdLst>
                <a:gd name="connsiteX0" fmla="*/ 836199 w 820953"/>
                <a:gd name="connsiteY0" fmla="*/ 418100 h 820952"/>
                <a:gd name="connsiteX1" fmla="*/ 418100 w 820953"/>
                <a:gd name="connsiteY1" fmla="*/ 836199 h 820952"/>
                <a:gd name="connsiteX2" fmla="*/ 0 w 820953"/>
                <a:gd name="connsiteY2" fmla="*/ 418100 h 820952"/>
                <a:gd name="connsiteX3" fmla="*/ 418100 w 820953"/>
                <a:gd name="connsiteY3" fmla="*/ 0 h 820952"/>
                <a:gd name="connsiteX4" fmla="*/ 836199 w 820953"/>
                <a:gd name="connsiteY4" fmla="*/ 418100 h 820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0953" h="820952">
                  <a:moveTo>
                    <a:pt x="836199" y="418100"/>
                  </a:moveTo>
                  <a:cubicBezTo>
                    <a:pt x="836199" y="649010"/>
                    <a:pt x="649010" y="836199"/>
                    <a:pt x="418100" y="836199"/>
                  </a:cubicBezTo>
                  <a:cubicBezTo>
                    <a:pt x="187190" y="836199"/>
                    <a:pt x="0" y="649010"/>
                    <a:pt x="0" y="418100"/>
                  </a:cubicBezTo>
                  <a:cubicBezTo>
                    <a:pt x="0" y="187190"/>
                    <a:pt x="187190" y="0"/>
                    <a:pt x="418100" y="0"/>
                  </a:cubicBezTo>
                  <a:cubicBezTo>
                    <a:pt x="649010" y="0"/>
                    <a:pt x="836199" y="187190"/>
                    <a:pt x="836199" y="418100"/>
                  </a:cubicBezTo>
                  <a:close/>
                </a:path>
              </a:pathLst>
            </a:custGeom>
            <a:solidFill>
              <a:srgbClr val="008A76"/>
            </a:solidFill>
            <a:ln w="29281" cap="flat">
              <a:noFill/>
              <a:prstDash val="solid"/>
              <a:miter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F9C514EB-D0FB-4549-82C6-DC0FBE479AD6}"/>
                </a:ext>
              </a:extLst>
            </p:cNvPr>
            <p:cNvSpPr txBox="1"/>
            <p:nvPr/>
          </p:nvSpPr>
          <p:spPr>
            <a:xfrm>
              <a:off x="1612116" y="549241"/>
              <a:ext cx="4533801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SUPPORTED SERVICES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752496A-D704-4060-87C8-DD95FCEB0AAA}"/>
              </a:ext>
            </a:extLst>
          </p:cNvPr>
          <p:cNvGrpSpPr/>
          <p:nvPr/>
        </p:nvGrpSpPr>
        <p:grpSpPr>
          <a:xfrm>
            <a:off x="1598821" y="1683111"/>
            <a:ext cx="4312481" cy="575838"/>
            <a:chOff x="1574192" y="3310975"/>
            <a:chExt cx="4312481" cy="575838"/>
          </a:xfrm>
        </p:grpSpPr>
        <p:sp>
          <p:nvSpPr>
            <p:cNvPr id="72" name="Rounded Rectangle 61">
              <a:extLst>
                <a:ext uri="{FF2B5EF4-FFF2-40B4-BE49-F238E27FC236}">
                  <a16:creationId xmlns:a16="http://schemas.microsoft.com/office/drawing/2014/main" id="{D317E630-C50B-4112-933E-555F14E15A59}"/>
                </a:ext>
              </a:extLst>
            </p:cNvPr>
            <p:cNvSpPr/>
            <p:nvPr/>
          </p:nvSpPr>
          <p:spPr>
            <a:xfrm>
              <a:off x="1574192" y="3310975"/>
              <a:ext cx="4312481" cy="575838"/>
            </a:xfrm>
            <a:prstGeom prst="roundRect">
              <a:avLst>
                <a:gd name="adj" fmla="val 50000"/>
              </a:avLst>
            </a:prstGeom>
            <a:solidFill>
              <a:srgbClr val="00B5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71F981D4-F21E-4981-93DB-A7FE8B64238C}"/>
                </a:ext>
              </a:extLst>
            </p:cNvPr>
            <p:cNvSpPr/>
            <p:nvPr/>
          </p:nvSpPr>
          <p:spPr>
            <a:xfrm>
              <a:off x="1603440" y="3360452"/>
              <a:ext cx="464459" cy="476883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331B00DA-89EF-47E1-8D30-E68C1EC7C18B}"/>
                </a:ext>
              </a:extLst>
            </p:cNvPr>
            <p:cNvSpPr txBox="1"/>
            <p:nvPr/>
          </p:nvSpPr>
          <p:spPr>
            <a:xfrm>
              <a:off x="1609340" y="3458912"/>
              <a:ext cx="465652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IN" sz="1200" b="1" dirty="0">
                  <a:latin typeface="Arial" panose="020B0604020202020204" pitchFamily="34" charset="0"/>
                  <a:cs typeface="Arial" panose="020B0604020202020204" pitchFamily="34" charset="0"/>
                </a:rPr>
                <a:t>2.3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513F0EB1-8350-443F-B305-72994ADC3493}"/>
                </a:ext>
              </a:extLst>
            </p:cNvPr>
            <p:cNvSpPr txBox="1"/>
            <p:nvPr/>
          </p:nvSpPr>
          <p:spPr>
            <a:xfrm>
              <a:off x="2126306" y="3390171"/>
              <a:ext cx="3182772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Read Data by Identifier</a:t>
              </a:r>
              <a:endParaRPr lang="en-IN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CF7E8D5D-8995-4D42-9005-311153CD8B9B}"/>
              </a:ext>
            </a:extLst>
          </p:cNvPr>
          <p:cNvSpPr/>
          <p:nvPr/>
        </p:nvSpPr>
        <p:spPr>
          <a:xfrm rot="5400000">
            <a:off x="1493818" y="1807081"/>
            <a:ext cx="95492" cy="3354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68C997F-6EC0-4AC7-8FCB-79DDAF7C4033}"/>
              </a:ext>
            </a:extLst>
          </p:cNvPr>
          <p:cNvGrpSpPr/>
          <p:nvPr/>
        </p:nvGrpSpPr>
        <p:grpSpPr>
          <a:xfrm>
            <a:off x="765759" y="1044363"/>
            <a:ext cx="917886" cy="997138"/>
            <a:chOff x="669022" y="951268"/>
            <a:chExt cx="917886" cy="997138"/>
          </a:xfrm>
        </p:grpSpPr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C5FA61B6-F1D6-479F-A7E1-A6DC890CFE07}"/>
                </a:ext>
              </a:extLst>
            </p:cNvPr>
            <p:cNvCxnSpPr/>
            <p:nvPr/>
          </p:nvCxnSpPr>
          <p:spPr>
            <a:xfrm>
              <a:off x="761285" y="1880112"/>
              <a:ext cx="825623" cy="0"/>
            </a:xfrm>
            <a:prstGeom prst="line">
              <a:avLst/>
            </a:prstGeom>
            <a:solidFill>
              <a:srgbClr val="00344C"/>
            </a:solidFill>
            <a:ln w="28575">
              <a:solidFill>
                <a:srgbClr val="008A76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72EA8DC7-1C30-41FD-917A-612EC2A5D3EF}"/>
                </a:ext>
              </a:extLst>
            </p:cNvPr>
            <p:cNvSpPr>
              <a:spLocks/>
            </p:cNvSpPr>
            <p:nvPr/>
          </p:nvSpPr>
          <p:spPr>
            <a:xfrm rot="5400000">
              <a:off x="251860" y="1399390"/>
              <a:ext cx="978205" cy="81961"/>
            </a:xfrm>
            <a:custGeom>
              <a:avLst/>
              <a:gdLst>
                <a:gd name="connsiteX0" fmla="*/ 1318887 w 1417522"/>
                <a:gd name="connsiteY0" fmla="*/ 209872 h 196878"/>
                <a:gd name="connsiteX1" fmla="*/ 104936 w 1417522"/>
                <a:gd name="connsiteY1" fmla="*/ 209872 h 196878"/>
                <a:gd name="connsiteX2" fmla="*/ 0 w 1417522"/>
                <a:gd name="connsiteY2" fmla="*/ 104936 h 196878"/>
                <a:gd name="connsiteX3" fmla="*/ 0 w 1417522"/>
                <a:gd name="connsiteY3" fmla="*/ 104936 h 196878"/>
                <a:gd name="connsiteX4" fmla="*/ 104936 w 1417522"/>
                <a:gd name="connsiteY4" fmla="*/ 0 h 196878"/>
                <a:gd name="connsiteX5" fmla="*/ 1319084 w 1417522"/>
                <a:gd name="connsiteY5" fmla="*/ 0 h 196878"/>
                <a:gd name="connsiteX6" fmla="*/ 1424020 w 1417522"/>
                <a:gd name="connsiteY6" fmla="*/ 104936 h 196878"/>
                <a:gd name="connsiteX7" fmla="*/ 1424020 w 1417522"/>
                <a:gd name="connsiteY7" fmla="*/ 104936 h 196878"/>
                <a:gd name="connsiteX8" fmla="*/ 1318887 w 1417522"/>
                <a:gd name="connsiteY8" fmla="*/ 209872 h 196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7522" h="196878">
                  <a:moveTo>
                    <a:pt x="1318887" y="209872"/>
                  </a:moveTo>
                  <a:lnTo>
                    <a:pt x="104936" y="209872"/>
                  </a:lnTo>
                  <a:cubicBezTo>
                    <a:pt x="47251" y="209872"/>
                    <a:pt x="0" y="162621"/>
                    <a:pt x="0" y="104936"/>
                  </a:cubicBezTo>
                  <a:lnTo>
                    <a:pt x="0" y="104936"/>
                  </a:lnTo>
                  <a:cubicBezTo>
                    <a:pt x="0" y="47251"/>
                    <a:pt x="47251" y="0"/>
                    <a:pt x="104936" y="0"/>
                  </a:cubicBezTo>
                  <a:lnTo>
                    <a:pt x="1319084" y="0"/>
                  </a:lnTo>
                  <a:cubicBezTo>
                    <a:pt x="1376769" y="0"/>
                    <a:pt x="1424020" y="47251"/>
                    <a:pt x="1424020" y="104936"/>
                  </a:cubicBezTo>
                  <a:lnTo>
                    <a:pt x="1424020" y="104936"/>
                  </a:lnTo>
                  <a:cubicBezTo>
                    <a:pt x="1424020" y="162621"/>
                    <a:pt x="1376769" y="209872"/>
                    <a:pt x="1318887" y="209872"/>
                  </a:cubicBezTo>
                  <a:close/>
                </a:path>
              </a:pathLst>
            </a:custGeom>
            <a:solidFill>
              <a:srgbClr val="008A76"/>
            </a:solidFill>
            <a:ln w="19682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BA3F3EE5-5CB6-4D18-AEC4-167BDCDD2F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9022" y="1814120"/>
              <a:ext cx="130788" cy="134286"/>
            </a:xfrm>
            <a:prstGeom prst="ellipse">
              <a:avLst/>
            </a:prstGeom>
            <a:solidFill>
              <a:srgbClr val="008A76"/>
            </a:solidFill>
            <a:ln w="19050">
              <a:solidFill>
                <a:srgbClr val="00344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6" name="Inhaltsplatzhalter 4">
            <a:extLst>
              <a:ext uri="{FF2B5EF4-FFF2-40B4-BE49-F238E27FC236}">
                <a16:creationId xmlns:a16="http://schemas.microsoft.com/office/drawing/2014/main" id="{9C9776D3-4CC9-436F-B4EB-944AB439E193}"/>
              </a:ext>
            </a:extLst>
          </p:cNvPr>
          <p:cNvSpPr txBox="1">
            <a:spLocks/>
          </p:cNvSpPr>
          <p:nvPr/>
        </p:nvSpPr>
        <p:spPr>
          <a:xfrm>
            <a:off x="531945" y="637696"/>
            <a:ext cx="579096" cy="43088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2800" b="1" dirty="0">
                <a:latin typeface="Roboto" pitchFamily="2" charset="0"/>
                <a:ea typeface="Roboto Light" panose="02000000000000000000" pitchFamily="2" charset="0"/>
              </a:rPr>
              <a:t>2.0</a:t>
            </a:r>
            <a:endParaRPr lang="en-US" sz="18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9C40E0D0-CE4E-427D-87D2-4DFD598FF54D}"/>
              </a:ext>
            </a:extLst>
          </p:cNvPr>
          <p:cNvSpPr>
            <a:spLocks noChangeAspect="1"/>
          </p:cNvSpPr>
          <p:nvPr/>
        </p:nvSpPr>
        <p:spPr>
          <a:xfrm>
            <a:off x="5333707" y="1674176"/>
            <a:ext cx="590741" cy="590741"/>
          </a:xfrm>
          <a:custGeom>
            <a:avLst/>
            <a:gdLst>
              <a:gd name="connsiteX0" fmla="*/ 836199 w 820953"/>
              <a:gd name="connsiteY0" fmla="*/ 418100 h 820952"/>
              <a:gd name="connsiteX1" fmla="*/ 418100 w 820953"/>
              <a:gd name="connsiteY1" fmla="*/ 836199 h 820952"/>
              <a:gd name="connsiteX2" fmla="*/ 0 w 820953"/>
              <a:gd name="connsiteY2" fmla="*/ 418100 h 820952"/>
              <a:gd name="connsiteX3" fmla="*/ 418100 w 820953"/>
              <a:gd name="connsiteY3" fmla="*/ 0 h 820952"/>
              <a:gd name="connsiteX4" fmla="*/ 836199 w 820953"/>
              <a:gd name="connsiteY4" fmla="*/ 418100 h 820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0953" h="820952">
                <a:moveTo>
                  <a:pt x="836199" y="418100"/>
                </a:moveTo>
                <a:cubicBezTo>
                  <a:pt x="836199" y="649010"/>
                  <a:pt x="649010" y="836199"/>
                  <a:pt x="418100" y="836199"/>
                </a:cubicBezTo>
                <a:cubicBezTo>
                  <a:pt x="187190" y="836199"/>
                  <a:pt x="0" y="649010"/>
                  <a:pt x="0" y="418100"/>
                </a:cubicBezTo>
                <a:cubicBezTo>
                  <a:pt x="0" y="187190"/>
                  <a:pt x="187190" y="0"/>
                  <a:pt x="418100" y="0"/>
                </a:cubicBezTo>
                <a:cubicBezTo>
                  <a:pt x="649010" y="0"/>
                  <a:pt x="836199" y="187190"/>
                  <a:pt x="836199" y="418100"/>
                </a:cubicBezTo>
                <a:close/>
              </a:path>
            </a:pathLst>
          </a:custGeom>
          <a:solidFill>
            <a:srgbClr val="008A76"/>
          </a:solidFill>
          <a:ln w="38100" cap="flat">
            <a:solidFill>
              <a:schemeClr val="bg1"/>
            </a:solidFill>
            <a:prstDash val="solid"/>
            <a:miter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/>
            <a:r>
              <a:rPr lang="en-IN" sz="1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0x22</a:t>
            </a:r>
            <a:endParaRPr lang="en-US" sz="1300" dirty="0">
              <a:solidFill>
                <a:schemeClr val="bg1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E9A6142-B80E-4355-9AFE-52DF5611692A}"/>
              </a:ext>
            </a:extLst>
          </p:cNvPr>
          <p:cNvSpPr/>
          <p:nvPr/>
        </p:nvSpPr>
        <p:spPr>
          <a:xfrm rot="5400000">
            <a:off x="1474418" y="2584218"/>
            <a:ext cx="95492" cy="3354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8587DE41-30C9-4D25-BE60-274188725894}"/>
              </a:ext>
            </a:extLst>
          </p:cNvPr>
          <p:cNvSpPr txBox="1"/>
          <p:nvPr/>
        </p:nvSpPr>
        <p:spPr>
          <a:xfrm>
            <a:off x="1270833" y="5798177"/>
            <a:ext cx="3834896" cy="646331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b="1" dirty="0"/>
              <a:t>Read Data By Identifier – SID: 0x22</a:t>
            </a:r>
            <a:br>
              <a:rPr lang="en-US" dirty="0"/>
            </a:br>
            <a:r>
              <a:rPr lang="en-US" dirty="0">
                <a:solidFill>
                  <a:srgbClr val="FF0000"/>
                </a:solidFill>
              </a:rPr>
              <a:t>●</a:t>
            </a:r>
            <a:r>
              <a:rPr lang="en-US" dirty="0"/>
              <a:t> To Read certain Data specified by ID  </a:t>
            </a:r>
            <a:endParaRPr lang="ar-EG" dirty="0"/>
          </a:p>
        </p:txBody>
      </p:sp>
      <p:pic>
        <p:nvPicPr>
          <p:cNvPr id="9" name="Graphic 8" descr="Programmer">
            <a:extLst>
              <a:ext uri="{FF2B5EF4-FFF2-40B4-BE49-F238E27FC236}">
                <a16:creationId xmlns:a16="http://schemas.microsoft.com/office/drawing/2014/main" id="{6AFBA7C5-C0A6-4288-A15C-475ECF1A23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49114" y="4223175"/>
            <a:ext cx="1753890" cy="19711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2AF38C6-D670-4925-AF40-470FE147E13E}"/>
              </a:ext>
            </a:extLst>
          </p:cNvPr>
          <p:cNvSpPr txBox="1"/>
          <p:nvPr/>
        </p:nvSpPr>
        <p:spPr>
          <a:xfrm>
            <a:off x="9251637" y="4105162"/>
            <a:ext cx="15488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Client</a:t>
            </a: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03DF3954-797B-4089-AD25-32AF516827C1}"/>
              </a:ext>
            </a:extLst>
          </p:cNvPr>
          <p:cNvSpPr/>
          <p:nvPr/>
        </p:nvSpPr>
        <p:spPr>
          <a:xfrm>
            <a:off x="2728368" y="3918794"/>
            <a:ext cx="3965164" cy="507966"/>
          </a:xfrm>
          <a:prstGeom prst="roundRect">
            <a:avLst/>
          </a:prstGeom>
          <a:solidFill>
            <a:srgbClr val="F8CBA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DSP</a:t>
            </a:r>
            <a:endParaRPr lang="ar-EG" b="1" dirty="0">
              <a:solidFill>
                <a:schemeClr val="tx1"/>
              </a:solidFill>
            </a:endParaRPr>
          </a:p>
        </p:txBody>
      </p:sp>
      <p:pic>
        <p:nvPicPr>
          <p:cNvPr id="92" name="Graphic 91">
            <a:extLst>
              <a:ext uri="{FF2B5EF4-FFF2-40B4-BE49-F238E27FC236}">
                <a16:creationId xmlns:a16="http://schemas.microsoft.com/office/drawing/2014/main" id="{FE903BAD-3574-4AED-B7FD-F86591CC198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60423" y="4023581"/>
            <a:ext cx="280611" cy="28061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E053F3FF-D8CA-40CD-990B-AD31D41E2ED1}"/>
              </a:ext>
            </a:extLst>
          </p:cNvPr>
          <p:cNvGrpSpPr/>
          <p:nvPr/>
        </p:nvGrpSpPr>
        <p:grpSpPr>
          <a:xfrm>
            <a:off x="6788789" y="3182709"/>
            <a:ext cx="2008642" cy="2609185"/>
            <a:chOff x="6788789" y="3182709"/>
            <a:chExt cx="2008642" cy="2609185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80EA05DC-C3EA-430C-8A0C-323DF2BD017B}"/>
                </a:ext>
              </a:extLst>
            </p:cNvPr>
            <p:cNvSpPr txBox="1"/>
            <p:nvPr/>
          </p:nvSpPr>
          <p:spPr>
            <a:xfrm>
              <a:off x="7233136" y="4767639"/>
              <a:ext cx="1536959" cy="369332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1">
              <a:spAutoFit/>
            </a:bodyPr>
            <a:lstStyle/>
            <a:p>
              <a:r>
                <a:rPr lang="en-US" dirty="0"/>
                <a:t>Data Identifier</a:t>
              </a:r>
              <a:endParaRPr lang="ar-EG" dirty="0"/>
            </a:p>
          </p:txBody>
        </p:sp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26AFD3BB-61E2-43ED-A117-CDD249607606}"/>
                </a:ext>
              </a:extLst>
            </p:cNvPr>
            <p:cNvCxnSpPr>
              <a:cxnSpLocks/>
              <a:stCxn id="131" idx="0"/>
            </p:cNvCxnSpPr>
            <p:nvPr/>
          </p:nvCxnSpPr>
          <p:spPr>
            <a:xfrm flipV="1">
              <a:off x="6788789" y="5202438"/>
              <a:ext cx="888965" cy="58945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9F9637F8-6042-4321-B89F-59C06C479845}"/>
                </a:ext>
              </a:extLst>
            </p:cNvPr>
            <p:cNvCxnSpPr/>
            <p:nvPr/>
          </p:nvCxnSpPr>
          <p:spPr>
            <a:xfrm flipV="1">
              <a:off x="8005038" y="3562793"/>
              <a:ext cx="0" cy="120484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D1A047F-38CF-49BF-ABDC-6AD4057E2443}"/>
                </a:ext>
              </a:extLst>
            </p:cNvPr>
            <p:cNvSpPr txBox="1"/>
            <p:nvPr/>
          </p:nvSpPr>
          <p:spPr>
            <a:xfrm>
              <a:off x="7202122" y="3182709"/>
              <a:ext cx="1595309" cy="369332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1">
              <a:spAutoFit/>
            </a:bodyPr>
            <a:lstStyle/>
            <a:p>
              <a:r>
                <a:rPr lang="en-US" dirty="0" err="1"/>
                <a:t>i.e</a:t>
              </a:r>
              <a:r>
                <a:rPr lang="en-US" dirty="0"/>
                <a:t> Vin Number</a:t>
              </a:r>
              <a:endParaRPr lang="ar-EG" dirty="0"/>
            </a:p>
          </p:txBody>
        </p:sp>
      </p:grp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D4BCDD76-0AFF-49D0-9138-E55256D71E83}"/>
              </a:ext>
            </a:extLst>
          </p:cNvPr>
          <p:cNvSpPr>
            <a:spLocks noChangeAspect="1"/>
          </p:cNvSpPr>
          <p:nvPr/>
        </p:nvSpPr>
        <p:spPr>
          <a:xfrm>
            <a:off x="2632075" y="2449265"/>
            <a:ext cx="4157078" cy="635180"/>
          </a:xfrm>
          <a:prstGeom prst="roundRect">
            <a:avLst>
              <a:gd name="adj" fmla="val 12084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A5EC472-E337-4FC3-BB9B-8585D1DDBCE5}"/>
              </a:ext>
            </a:extLst>
          </p:cNvPr>
          <p:cNvSpPr txBox="1">
            <a:spLocks noChangeAspect="1"/>
          </p:cNvSpPr>
          <p:nvPr/>
        </p:nvSpPr>
        <p:spPr>
          <a:xfrm>
            <a:off x="4179105" y="2409926"/>
            <a:ext cx="1255598" cy="3385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600" b="1" dirty="0"/>
              <a:t>Application</a:t>
            </a:r>
            <a:endParaRPr lang="ar-EG" sz="1400" b="1" dirty="0"/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85D8EA91-A9FD-406F-822D-B29B7B963B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395522" y="2486902"/>
            <a:ext cx="259987" cy="25998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DDEAE94B-E40A-4D89-8694-7E291315197D}"/>
              </a:ext>
            </a:extLst>
          </p:cNvPr>
          <p:cNvSpPr txBox="1">
            <a:spLocks noChangeAspect="1"/>
          </p:cNvSpPr>
          <p:nvPr/>
        </p:nvSpPr>
        <p:spPr>
          <a:xfrm>
            <a:off x="2612242" y="3542998"/>
            <a:ext cx="72578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b="1" dirty="0"/>
              <a:t>DCM</a:t>
            </a:r>
            <a:endParaRPr lang="ar-EG" b="1" dirty="0"/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2D9BE186-8FEA-4637-A2A0-4BD15DC6053E}"/>
              </a:ext>
            </a:extLst>
          </p:cNvPr>
          <p:cNvSpPr/>
          <p:nvPr/>
        </p:nvSpPr>
        <p:spPr>
          <a:xfrm>
            <a:off x="2632076" y="3203047"/>
            <a:ext cx="4157075" cy="288575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RTE</a:t>
            </a:r>
            <a:endParaRPr lang="ar-EG" b="1" dirty="0">
              <a:solidFill>
                <a:schemeClr val="tx1"/>
              </a:solidFill>
            </a:endParaRPr>
          </a:p>
        </p:txBody>
      </p:sp>
      <p:sp>
        <p:nvSpPr>
          <p:cNvPr id="46" name="Graphic 19">
            <a:extLst>
              <a:ext uri="{FF2B5EF4-FFF2-40B4-BE49-F238E27FC236}">
                <a16:creationId xmlns:a16="http://schemas.microsoft.com/office/drawing/2014/main" id="{74595D07-9168-4657-9E6F-5128E948C1AD}"/>
              </a:ext>
            </a:extLst>
          </p:cNvPr>
          <p:cNvSpPr>
            <a:spLocks noChangeAspect="1"/>
          </p:cNvSpPr>
          <p:nvPr/>
        </p:nvSpPr>
        <p:spPr>
          <a:xfrm>
            <a:off x="5085744" y="3231232"/>
            <a:ext cx="229968" cy="233084"/>
          </a:xfrm>
          <a:custGeom>
            <a:avLst/>
            <a:gdLst>
              <a:gd name="connsiteX0" fmla="*/ 455965 w 457200"/>
              <a:gd name="connsiteY0" fmla="*/ 2809 h 333375"/>
              <a:gd name="connsiteX1" fmla="*/ 449107 w 457200"/>
              <a:gd name="connsiteY1" fmla="*/ 46 h 333375"/>
              <a:gd name="connsiteX2" fmla="*/ 447392 w 457200"/>
              <a:gd name="connsiteY2" fmla="*/ 332 h 333375"/>
              <a:gd name="connsiteX3" fmla="*/ 5623 w 457200"/>
              <a:gd name="connsiteY3" fmla="*/ 120538 h 333375"/>
              <a:gd name="connsiteX4" fmla="*/ 3 w 457200"/>
              <a:gd name="connsiteY4" fmla="*/ 127681 h 333375"/>
              <a:gd name="connsiteX5" fmla="*/ 5242 w 457200"/>
              <a:gd name="connsiteY5" fmla="*/ 135111 h 333375"/>
              <a:gd name="connsiteX6" fmla="*/ 166881 w 457200"/>
              <a:gd name="connsiteY6" fmla="*/ 188070 h 333375"/>
              <a:gd name="connsiteX7" fmla="*/ 152403 w 457200"/>
              <a:gd name="connsiteY7" fmla="*/ 303799 h 333375"/>
              <a:gd name="connsiteX8" fmla="*/ 156213 w 457200"/>
              <a:gd name="connsiteY8" fmla="*/ 311323 h 333375"/>
              <a:gd name="connsiteX9" fmla="*/ 160023 w 457200"/>
              <a:gd name="connsiteY9" fmla="*/ 312371 h 333375"/>
              <a:gd name="connsiteX10" fmla="*/ 164595 w 457200"/>
              <a:gd name="connsiteY10" fmla="*/ 310847 h 333375"/>
              <a:gd name="connsiteX11" fmla="*/ 223745 w 457200"/>
              <a:gd name="connsiteY11" fmla="*/ 265508 h 333375"/>
              <a:gd name="connsiteX12" fmla="*/ 275657 w 457200"/>
              <a:gd name="connsiteY12" fmla="*/ 339613 h 333375"/>
              <a:gd name="connsiteX13" fmla="*/ 281848 w 457200"/>
              <a:gd name="connsiteY13" fmla="*/ 342851 h 333375"/>
              <a:gd name="connsiteX14" fmla="*/ 282324 w 457200"/>
              <a:gd name="connsiteY14" fmla="*/ 342851 h 333375"/>
              <a:gd name="connsiteX15" fmla="*/ 288611 w 457200"/>
              <a:gd name="connsiteY15" fmla="*/ 338755 h 333375"/>
              <a:gd name="connsiteX16" fmla="*/ 456727 w 457200"/>
              <a:gd name="connsiteY16" fmla="*/ 11095 h 333375"/>
              <a:gd name="connsiteX17" fmla="*/ 455965 w 457200"/>
              <a:gd name="connsiteY17" fmla="*/ 2809 h 333375"/>
              <a:gd name="connsiteX18" fmla="*/ 455965 w 457200"/>
              <a:gd name="connsiteY18" fmla="*/ 2809 h 333375"/>
              <a:gd name="connsiteX19" fmla="*/ 403101 w 457200"/>
              <a:gd name="connsiteY19" fmla="*/ 28240 h 333375"/>
              <a:gd name="connsiteX20" fmla="*/ 174215 w 457200"/>
              <a:gd name="connsiteY20" fmla="*/ 174449 h 333375"/>
              <a:gd name="connsiteX21" fmla="*/ 34198 w 457200"/>
              <a:gd name="connsiteY21" fmla="*/ 128539 h 333375"/>
              <a:gd name="connsiteX22" fmla="*/ 403101 w 457200"/>
              <a:gd name="connsiteY22" fmla="*/ 28240 h 333375"/>
              <a:gd name="connsiteX23" fmla="*/ 169834 w 457200"/>
              <a:gd name="connsiteY23" fmla="*/ 287606 h 333375"/>
              <a:gd name="connsiteX24" fmla="*/ 180407 w 457200"/>
              <a:gd name="connsiteY24" fmla="*/ 203405 h 333375"/>
              <a:gd name="connsiteX25" fmla="*/ 215078 w 457200"/>
              <a:gd name="connsiteY25" fmla="*/ 253030 h 333375"/>
              <a:gd name="connsiteX26" fmla="*/ 169834 w 457200"/>
              <a:gd name="connsiteY26" fmla="*/ 287606 h 333375"/>
              <a:gd name="connsiteX27" fmla="*/ 280991 w 457200"/>
              <a:gd name="connsiteY27" fmla="*/ 320467 h 333375"/>
              <a:gd name="connsiteX28" fmla="*/ 186122 w 457200"/>
              <a:gd name="connsiteY28" fmla="*/ 184927 h 333375"/>
              <a:gd name="connsiteX29" fmla="*/ 430724 w 457200"/>
              <a:gd name="connsiteY29" fmla="*/ 28717 h 333375"/>
              <a:gd name="connsiteX30" fmla="*/ 280991 w 457200"/>
              <a:gd name="connsiteY30" fmla="*/ 320467 h 333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457200" h="333375">
                <a:moveTo>
                  <a:pt x="455965" y="2809"/>
                </a:moveTo>
                <a:cubicBezTo>
                  <a:pt x="454346" y="808"/>
                  <a:pt x="451679" y="-239"/>
                  <a:pt x="449107" y="46"/>
                </a:cubicBezTo>
                <a:cubicBezTo>
                  <a:pt x="448535" y="46"/>
                  <a:pt x="447964" y="237"/>
                  <a:pt x="447392" y="332"/>
                </a:cubicBezTo>
                <a:lnTo>
                  <a:pt x="5623" y="120538"/>
                </a:lnTo>
                <a:cubicBezTo>
                  <a:pt x="2384" y="121395"/>
                  <a:pt x="98" y="124348"/>
                  <a:pt x="3" y="127681"/>
                </a:cubicBezTo>
                <a:cubicBezTo>
                  <a:pt x="-92" y="131015"/>
                  <a:pt x="2003" y="134063"/>
                  <a:pt x="5242" y="135111"/>
                </a:cubicBezTo>
                <a:lnTo>
                  <a:pt x="166881" y="188070"/>
                </a:lnTo>
                <a:lnTo>
                  <a:pt x="152403" y="303799"/>
                </a:lnTo>
                <a:cubicBezTo>
                  <a:pt x="152022" y="306847"/>
                  <a:pt x="153546" y="309799"/>
                  <a:pt x="156213" y="311323"/>
                </a:cubicBezTo>
                <a:cubicBezTo>
                  <a:pt x="157356" y="311990"/>
                  <a:pt x="158690" y="312371"/>
                  <a:pt x="160023" y="312371"/>
                </a:cubicBezTo>
                <a:cubicBezTo>
                  <a:pt x="161642" y="312371"/>
                  <a:pt x="163262" y="311895"/>
                  <a:pt x="164595" y="310847"/>
                </a:cubicBezTo>
                <a:lnTo>
                  <a:pt x="223745" y="265508"/>
                </a:lnTo>
                <a:lnTo>
                  <a:pt x="275657" y="339613"/>
                </a:lnTo>
                <a:cubicBezTo>
                  <a:pt x="277085" y="341613"/>
                  <a:pt x="279467" y="342851"/>
                  <a:pt x="281848" y="342851"/>
                </a:cubicBezTo>
                <a:cubicBezTo>
                  <a:pt x="282038" y="342851"/>
                  <a:pt x="282229" y="342851"/>
                  <a:pt x="282324" y="342851"/>
                </a:cubicBezTo>
                <a:cubicBezTo>
                  <a:pt x="284991" y="342661"/>
                  <a:pt x="287372" y="341137"/>
                  <a:pt x="288611" y="338755"/>
                </a:cubicBezTo>
                <a:lnTo>
                  <a:pt x="456727" y="11095"/>
                </a:lnTo>
                <a:cubicBezTo>
                  <a:pt x="458251" y="8333"/>
                  <a:pt x="457870" y="5095"/>
                  <a:pt x="455965" y="2809"/>
                </a:cubicBezTo>
                <a:lnTo>
                  <a:pt x="455965" y="2809"/>
                </a:lnTo>
                <a:close/>
                <a:moveTo>
                  <a:pt x="403101" y="28240"/>
                </a:moveTo>
                <a:lnTo>
                  <a:pt x="174215" y="174449"/>
                </a:lnTo>
                <a:lnTo>
                  <a:pt x="34198" y="128539"/>
                </a:lnTo>
                <a:lnTo>
                  <a:pt x="403101" y="28240"/>
                </a:lnTo>
                <a:close/>
                <a:moveTo>
                  <a:pt x="169834" y="287606"/>
                </a:moveTo>
                <a:lnTo>
                  <a:pt x="180407" y="203405"/>
                </a:lnTo>
                <a:lnTo>
                  <a:pt x="215078" y="253030"/>
                </a:lnTo>
                <a:lnTo>
                  <a:pt x="169834" y="287606"/>
                </a:lnTo>
                <a:close/>
                <a:moveTo>
                  <a:pt x="280991" y="320467"/>
                </a:moveTo>
                <a:lnTo>
                  <a:pt x="186122" y="184927"/>
                </a:lnTo>
                <a:lnTo>
                  <a:pt x="430724" y="28717"/>
                </a:lnTo>
                <a:lnTo>
                  <a:pt x="280991" y="320467"/>
                </a:lnTo>
                <a:close/>
              </a:path>
            </a:pathLst>
          </a:custGeom>
          <a:solidFill>
            <a:srgbClr val="43516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E0FD4A8-9DF1-4258-843E-5515A0B8E9CF}"/>
              </a:ext>
            </a:extLst>
          </p:cNvPr>
          <p:cNvSpPr txBox="1"/>
          <p:nvPr/>
        </p:nvSpPr>
        <p:spPr>
          <a:xfrm>
            <a:off x="3558296" y="2732585"/>
            <a:ext cx="2481770" cy="27699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1">
            <a:spAutoFit/>
          </a:bodyPr>
          <a:lstStyle/>
          <a:p>
            <a:r>
              <a:rPr lang="en-US" sz="1200" b="1" dirty="0"/>
              <a:t>Vin Number: </a:t>
            </a:r>
            <a:r>
              <a:rPr lang="en-US" sz="1200" b="1" dirty="0">
                <a:solidFill>
                  <a:schemeClr val="accent1">
                    <a:lumMod val="75000"/>
                  </a:schemeClr>
                </a:solidFill>
              </a:rPr>
              <a:t>W0L000043MB541326</a:t>
            </a:r>
            <a:endParaRPr lang="ar-EG" sz="12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72619C01-5820-4C07-BF16-7231AE74C629}"/>
              </a:ext>
            </a:extLst>
          </p:cNvPr>
          <p:cNvCxnSpPr/>
          <p:nvPr/>
        </p:nvCxnSpPr>
        <p:spPr>
          <a:xfrm flipV="1">
            <a:off x="6327288" y="3486660"/>
            <a:ext cx="0" cy="1244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or: Curved 52">
            <a:extLst>
              <a:ext uri="{FF2B5EF4-FFF2-40B4-BE49-F238E27FC236}">
                <a16:creationId xmlns:a16="http://schemas.microsoft.com/office/drawing/2014/main" id="{25BA2513-F2FF-4E0C-9DAC-701A5B21DFE2}"/>
              </a:ext>
            </a:extLst>
          </p:cNvPr>
          <p:cNvCxnSpPr>
            <a:cxnSpLocks/>
          </p:cNvCxnSpPr>
          <p:nvPr/>
        </p:nvCxnSpPr>
        <p:spPr>
          <a:xfrm rot="16200000" flipV="1">
            <a:off x="6038370" y="2872530"/>
            <a:ext cx="325618" cy="294740"/>
          </a:xfrm>
          <a:prstGeom prst="curvedConnector3">
            <a:avLst>
              <a:gd name="adj1" fmla="val 10070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or: Curved 57">
            <a:extLst>
              <a:ext uri="{FF2B5EF4-FFF2-40B4-BE49-F238E27FC236}">
                <a16:creationId xmlns:a16="http://schemas.microsoft.com/office/drawing/2014/main" id="{8CF12B7D-971D-4ADF-98E0-247A5345D637}"/>
              </a:ext>
            </a:extLst>
          </p:cNvPr>
          <p:cNvCxnSpPr>
            <a:cxnSpLocks/>
            <a:stCxn id="49" idx="1"/>
          </p:cNvCxnSpPr>
          <p:nvPr/>
        </p:nvCxnSpPr>
        <p:spPr>
          <a:xfrm rot="10800000" flipV="1">
            <a:off x="3338032" y="2871085"/>
            <a:ext cx="220264" cy="318036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C96678B2-B398-4FCB-BEDA-CC8DBBD58F5C}"/>
              </a:ext>
            </a:extLst>
          </p:cNvPr>
          <p:cNvCxnSpPr/>
          <p:nvPr/>
        </p:nvCxnSpPr>
        <p:spPr>
          <a:xfrm>
            <a:off x="3338031" y="3497463"/>
            <a:ext cx="0" cy="1136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22525E44-6B5E-4BB8-A757-DABF01D0C0F3}"/>
              </a:ext>
            </a:extLst>
          </p:cNvPr>
          <p:cNvCxnSpPr>
            <a:cxnSpLocks/>
          </p:cNvCxnSpPr>
          <p:nvPr/>
        </p:nvCxnSpPr>
        <p:spPr>
          <a:xfrm flipH="1">
            <a:off x="3362226" y="4511967"/>
            <a:ext cx="577" cy="3543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712F526-DA4D-40A7-8759-39C0633E67A5}"/>
              </a:ext>
            </a:extLst>
          </p:cNvPr>
          <p:cNvGrpSpPr/>
          <p:nvPr/>
        </p:nvGrpSpPr>
        <p:grpSpPr>
          <a:xfrm>
            <a:off x="1413741" y="4847155"/>
            <a:ext cx="4373885" cy="842736"/>
            <a:chOff x="1413741" y="4847155"/>
            <a:chExt cx="4373885" cy="842736"/>
          </a:xfrm>
        </p:grpSpPr>
        <p:pic>
          <p:nvPicPr>
            <p:cNvPr id="104" name="Picture 103">
              <a:extLst>
                <a:ext uri="{FF2B5EF4-FFF2-40B4-BE49-F238E27FC236}">
                  <a16:creationId xmlns:a16="http://schemas.microsoft.com/office/drawing/2014/main" id="{EFD8B338-E2F8-4EA5-BD8B-699395FD430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8"/>
                </a:ext>
              </a:extLst>
            </a:blip>
            <a:stretch>
              <a:fillRect/>
            </a:stretch>
          </p:blipFill>
          <p:spPr>
            <a:xfrm>
              <a:off x="1478526" y="5211487"/>
              <a:ext cx="741004" cy="235489"/>
            </a:xfrm>
            <a:prstGeom prst="rect">
              <a:avLst/>
            </a:prstGeom>
          </p:spPr>
        </p:pic>
        <p:pic>
          <p:nvPicPr>
            <p:cNvPr id="105" name="Picture 104">
              <a:extLst>
                <a:ext uri="{FF2B5EF4-FFF2-40B4-BE49-F238E27FC236}">
                  <a16:creationId xmlns:a16="http://schemas.microsoft.com/office/drawing/2014/main" id="{34D6829F-4827-4927-8106-D533CAFD357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8"/>
                </a:ext>
              </a:extLst>
            </a:blip>
            <a:stretch>
              <a:fillRect/>
            </a:stretch>
          </p:blipFill>
          <p:spPr>
            <a:xfrm>
              <a:off x="2387950" y="5231099"/>
              <a:ext cx="650485" cy="206767"/>
            </a:xfrm>
            <a:prstGeom prst="rect">
              <a:avLst/>
            </a:prstGeom>
          </p:spPr>
        </p:pic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909DC13E-7DF7-45D6-BDB2-F882634ABFF0}"/>
                </a:ext>
              </a:extLst>
            </p:cNvPr>
            <p:cNvSpPr txBox="1"/>
            <p:nvPr/>
          </p:nvSpPr>
          <p:spPr>
            <a:xfrm>
              <a:off x="1531286" y="5412892"/>
              <a:ext cx="649217" cy="276999"/>
            </a:xfrm>
            <a:prstGeom prst="rect">
              <a:avLst/>
            </a:prstGeom>
            <a:noFill/>
          </p:spPr>
          <p:txBody>
            <a:bodyPr wrap="none" rtlCol="1">
              <a:spAutoFit/>
            </a:bodyPr>
            <a:lstStyle/>
            <a:p>
              <a:r>
                <a:rPr lang="en-US" sz="1200" dirty="0"/>
                <a:t>1</a:t>
              </a:r>
              <a:r>
                <a:rPr lang="en-US" sz="1200" baseline="30000" dirty="0"/>
                <a:t>st</a:t>
              </a:r>
              <a:r>
                <a:rPr lang="en-US" sz="1200" dirty="0"/>
                <a:t> Byte</a:t>
              </a:r>
              <a:endParaRPr lang="ar-EG" sz="1200" dirty="0"/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71516155-C9E9-4A77-95BB-12B725EA0ABD}"/>
                </a:ext>
              </a:extLst>
            </p:cNvPr>
            <p:cNvSpPr txBox="1"/>
            <p:nvPr/>
          </p:nvSpPr>
          <p:spPr>
            <a:xfrm>
              <a:off x="2287441" y="5405110"/>
              <a:ext cx="1140963" cy="276999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1200" dirty="0"/>
                <a:t>2</a:t>
              </a:r>
              <a:r>
                <a:rPr lang="en-US" sz="1200" baseline="30000" dirty="0"/>
                <a:t>nd</a:t>
              </a:r>
              <a:r>
                <a:rPr lang="en-US" sz="1200" dirty="0"/>
                <a:t> + 3</a:t>
              </a:r>
              <a:r>
                <a:rPr lang="en-US" sz="1200" baseline="30000" dirty="0"/>
                <a:t>rd</a:t>
              </a:r>
              <a:r>
                <a:rPr lang="en-US" sz="1200" dirty="0"/>
                <a:t> Byte</a:t>
              </a:r>
              <a:endParaRPr lang="ar-EG" sz="1200" dirty="0"/>
            </a:p>
          </p:txBody>
        </p:sp>
        <p:sp>
          <p:nvSpPr>
            <p:cNvPr id="101" name="Rectangle: Rounded Corners 100">
              <a:extLst>
                <a:ext uri="{FF2B5EF4-FFF2-40B4-BE49-F238E27FC236}">
                  <a16:creationId xmlns:a16="http://schemas.microsoft.com/office/drawing/2014/main" id="{7BAC55C8-61FA-43FA-A9B4-FEEF1BB9261D}"/>
                </a:ext>
              </a:extLst>
            </p:cNvPr>
            <p:cNvSpPr/>
            <p:nvPr/>
          </p:nvSpPr>
          <p:spPr>
            <a:xfrm>
              <a:off x="1418819" y="4887609"/>
              <a:ext cx="4368807" cy="304800"/>
            </a:xfrm>
            <a:prstGeom prst="roundRect">
              <a:avLst>
                <a:gd name="adj" fmla="val 18229"/>
              </a:avLst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 dirty="0"/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FE75894E-2703-42B9-98BA-C7278A7CA22B}"/>
                </a:ext>
              </a:extLst>
            </p:cNvPr>
            <p:cNvSpPr txBox="1"/>
            <p:nvPr/>
          </p:nvSpPr>
          <p:spPr>
            <a:xfrm>
              <a:off x="1413741" y="4884365"/>
              <a:ext cx="986167" cy="307777"/>
            </a:xfrm>
            <a:prstGeom prst="rect">
              <a:avLst/>
            </a:prstGeom>
            <a:noFill/>
          </p:spPr>
          <p:txBody>
            <a:bodyPr wrap="none" rtlCol="1">
              <a:spAutoFit/>
            </a:bodyPr>
            <a:lstStyle/>
            <a:p>
              <a:r>
                <a:rPr lang="en-US" sz="1400" b="1" dirty="0"/>
                <a:t>0x22+</a:t>
              </a:r>
              <a:r>
                <a:rPr lang="en-US" sz="1400" b="1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0x40</a:t>
              </a:r>
              <a:endParaRPr lang="ar-EG" sz="1400" b="1" dirty="0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D1DA0608-FA99-4DD4-8150-0C1C5CD3C888}"/>
                </a:ext>
              </a:extLst>
            </p:cNvPr>
            <p:cNvSpPr txBox="1"/>
            <p:nvPr/>
          </p:nvSpPr>
          <p:spPr>
            <a:xfrm>
              <a:off x="2349502" y="4847155"/>
              <a:ext cx="730324" cy="40011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000" b="1" dirty="0"/>
                <a:t>DID</a:t>
              </a:r>
              <a:endParaRPr lang="ar-EG" sz="2000" b="1" dirty="0"/>
            </a:p>
          </p:txBody>
        </p: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B22BB8B9-A2F6-496E-B6A8-E7D7ACCD1C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3100" y="4889744"/>
              <a:ext cx="0" cy="3048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47C43C39-9D2D-4A2D-9377-2E473D0865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09330" y="4889137"/>
              <a:ext cx="0" cy="3048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5232D29E-9F57-4E69-B6FB-1F56E302A9EC}"/>
                </a:ext>
              </a:extLst>
            </p:cNvPr>
            <p:cNvSpPr txBox="1"/>
            <p:nvPr/>
          </p:nvSpPr>
          <p:spPr>
            <a:xfrm>
              <a:off x="3062853" y="4908851"/>
              <a:ext cx="1445220" cy="253916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1050" b="1" dirty="0">
                  <a:solidFill>
                    <a:schemeClr val="accent1">
                      <a:lumMod val="75000"/>
                    </a:schemeClr>
                  </a:solidFill>
                </a:rPr>
                <a:t>W0L000043MB541326</a:t>
              </a:r>
              <a:endParaRPr lang="ar-EG" sz="1050" b="1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336398A6-5C1B-4B8E-8D48-4319D8B8858A}"/>
                </a:ext>
              </a:extLst>
            </p:cNvPr>
            <p:cNvCxnSpPr>
              <a:cxnSpLocks/>
            </p:cNvCxnSpPr>
            <p:nvPr/>
          </p:nvCxnSpPr>
          <p:spPr>
            <a:xfrm>
              <a:off x="4457700" y="4887609"/>
              <a:ext cx="0" cy="31483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BB7D419A-8DED-46CE-8B0C-16619EC40849}"/>
              </a:ext>
            </a:extLst>
          </p:cNvPr>
          <p:cNvSpPr txBox="1"/>
          <p:nvPr/>
        </p:nvSpPr>
        <p:spPr>
          <a:xfrm>
            <a:off x="5166267" y="112263"/>
            <a:ext cx="5161536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800" b="1" i="1" dirty="0">
                <a:solidFill>
                  <a:schemeClr val="bg1">
                    <a:lumMod val="65000"/>
                  </a:schemeClr>
                </a:solidFill>
              </a:rPr>
              <a:t>ISO 14229 - Unified Diagnostic Services (UDS).</a:t>
            </a:r>
            <a:br>
              <a:rPr lang="en-US" sz="1800" b="1" i="1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sz="1800" b="1" i="1" dirty="0">
                <a:solidFill>
                  <a:schemeClr val="bg1">
                    <a:lumMod val="65000"/>
                  </a:schemeClr>
                </a:solidFill>
              </a:rPr>
              <a:t>Diagnostic Communication Manager (DCM).</a:t>
            </a:r>
            <a:endParaRPr lang="ar-EG" i="1" dirty="0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13C5C90-3ECD-4FDE-98C6-51B2282C0913}"/>
              </a:ext>
            </a:extLst>
          </p:cNvPr>
          <p:cNvGrpSpPr/>
          <p:nvPr/>
        </p:nvGrpSpPr>
        <p:grpSpPr>
          <a:xfrm>
            <a:off x="5579021" y="4521487"/>
            <a:ext cx="3828071" cy="2157812"/>
            <a:chOff x="5579021" y="4521490"/>
            <a:chExt cx="3828071" cy="2157812"/>
          </a:xfrm>
        </p:grpSpPr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3B6A530C-6844-48FD-83D6-0A98A9FC8BB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319968" y="6014674"/>
              <a:ext cx="108712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F62A9BD6-6B7F-4429-AC5F-9D0E843787A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316276" y="4521490"/>
              <a:ext cx="4082" cy="122103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3" name="Group 162">
              <a:extLst>
                <a:ext uri="{FF2B5EF4-FFF2-40B4-BE49-F238E27FC236}">
                  <a16:creationId xmlns:a16="http://schemas.microsoft.com/office/drawing/2014/main" id="{B65D24C3-7C6B-47C7-AEA9-A5382800CD8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597265" y="5849781"/>
              <a:ext cx="444911" cy="329786"/>
              <a:chOff x="5987049" y="3348242"/>
              <a:chExt cx="217901" cy="161517"/>
            </a:xfrm>
            <a:solidFill>
              <a:schemeClr val="bg2">
                <a:lumMod val="75000"/>
              </a:schemeClr>
            </a:solidFill>
          </p:grpSpPr>
          <p:sp>
            <p:nvSpPr>
              <p:cNvPr id="164" name="Freeform 133">
                <a:extLst>
                  <a:ext uri="{FF2B5EF4-FFF2-40B4-BE49-F238E27FC236}">
                    <a16:creationId xmlns:a16="http://schemas.microsoft.com/office/drawing/2014/main" id="{833B012F-A574-41E7-880B-1B5FA4478B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87049" y="3353672"/>
                <a:ext cx="208240" cy="156087"/>
              </a:xfrm>
              <a:custGeom>
                <a:avLst/>
                <a:gdLst>
                  <a:gd name="T0" fmla="*/ 4724 w 6117"/>
                  <a:gd name="T1" fmla="*/ 1612 h 4594"/>
                  <a:gd name="T2" fmla="*/ 4680 w 6117"/>
                  <a:gd name="T3" fmla="*/ 1652 h 4594"/>
                  <a:gd name="T4" fmla="*/ 4088 w 6117"/>
                  <a:gd name="T5" fmla="*/ 2189 h 4594"/>
                  <a:gd name="T6" fmla="*/ 4037 w 6117"/>
                  <a:gd name="T7" fmla="*/ 2237 h 4594"/>
                  <a:gd name="T8" fmla="*/ 4474 w 6117"/>
                  <a:gd name="T9" fmla="*/ 2673 h 4594"/>
                  <a:gd name="T10" fmla="*/ 5289 w 6117"/>
                  <a:gd name="T11" fmla="*/ 3489 h 4594"/>
                  <a:gd name="T12" fmla="*/ 5211 w 6117"/>
                  <a:gd name="T13" fmla="*/ 3815 h 4594"/>
                  <a:gd name="T14" fmla="*/ 5016 w 6117"/>
                  <a:gd name="T15" fmla="*/ 3755 h 4594"/>
                  <a:gd name="T16" fmla="*/ 4205 w 6117"/>
                  <a:gd name="T17" fmla="*/ 2944 h 4594"/>
                  <a:gd name="T18" fmla="*/ 3755 w 6117"/>
                  <a:gd name="T19" fmla="*/ 2493 h 4594"/>
                  <a:gd name="T20" fmla="*/ 3704 w 6117"/>
                  <a:gd name="T21" fmla="*/ 2539 h 4594"/>
                  <a:gd name="T22" fmla="*/ 3200 w 6117"/>
                  <a:gd name="T23" fmla="*/ 2997 h 4594"/>
                  <a:gd name="T24" fmla="*/ 2918 w 6117"/>
                  <a:gd name="T25" fmla="*/ 2998 h 4594"/>
                  <a:gd name="T26" fmla="*/ 2432 w 6117"/>
                  <a:gd name="T27" fmla="*/ 2557 h 4594"/>
                  <a:gd name="T28" fmla="*/ 2354 w 6117"/>
                  <a:gd name="T29" fmla="*/ 2487 h 4594"/>
                  <a:gd name="T30" fmla="*/ 2314 w 6117"/>
                  <a:gd name="T31" fmla="*/ 2543 h 4594"/>
                  <a:gd name="T32" fmla="*/ 1101 w 6117"/>
                  <a:gd name="T33" fmla="*/ 3756 h 4594"/>
                  <a:gd name="T34" fmla="*/ 771 w 6117"/>
                  <a:gd name="T35" fmla="*/ 3689 h 4594"/>
                  <a:gd name="T36" fmla="*/ 832 w 6117"/>
                  <a:gd name="T37" fmla="*/ 3483 h 4594"/>
                  <a:gd name="T38" fmla="*/ 1805 w 6117"/>
                  <a:gd name="T39" fmla="*/ 2513 h 4594"/>
                  <a:gd name="T40" fmla="*/ 2080 w 6117"/>
                  <a:gd name="T41" fmla="*/ 2239 h 4594"/>
                  <a:gd name="T42" fmla="*/ 1583 w 6117"/>
                  <a:gd name="T43" fmla="*/ 1787 h 4594"/>
                  <a:gd name="T44" fmla="*/ 832 w 6117"/>
                  <a:gd name="T45" fmla="*/ 1104 h 4594"/>
                  <a:gd name="T46" fmla="*/ 769 w 6117"/>
                  <a:gd name="T47" fmla="*/ 910 h 4594"/>
                  <a:gd name="T48" fmla="*/ 904 w 6117"/>
                  <a:gd name="T49" fmla="*/ 773 h 4594"/>
                  <a:gd name="T50" fmla="*/ 1095 w 6117"/>
                  <a:gd name="T51" fmla="*/ 827 h 4594"/>
                  <a:gd name="T52" fmla="*/ 2147 w 6117"/>
                  <a:gd name="T53" fmla="*/ 1781 h 4594"/>
                  <a:gd name="T54" fmla="*/ 3058 w 6117"/>
                  <a:gd name="T55" fmla="*/ 2608 h 4594"/>
                  <a:gd name="T56" fmla="*/ 3106 w 6117"/>
                  <a:gd name="T57" fmla="*/ 2566 h 4594"/>
                  <a:gd name="T58" fmla="*/ 4481 w 6117"/>
                  <a:gd name="T59" fmla="*/ 1316 h 4594"/>
                  <a:gd name="T60" fmla="*/ 4500 w 6117"/>
                  <a:gd name="T61" fmla="*/ 1 h 4594"/>
                  <a:gd name="T62" fmla="*/ 754 w 6117"/>
                  <a:gd name="T63" fmla="*/ 1 h 4594"/>
                  <a:gd name="T64" fmla="*/ 12 w 6117"/>
                  <a:gd name="T65" fmla="*/ 631 h 4594"/>
                  <a:gd name="T66" fmla="*/ 0 w 6117"/>
                  <a:gd name="T67" fmla="*/ 670 h 4594"/>
                  <a:gd name="T68" fmla="*/ 0 w 6117"/>
                  <a:gd name="T69" fmla="*/ 3920 h 4594"/>
                  <a:gd name="T70" fmla="*/ 30 w 6117"/>
                  <a:gd name="T71" fmla="*/ 4033 h 4594"/>
                  <a:gd name="T72" fmla="*/ 772 w 6117"/>
                  <a:gd name="T73" fmla="*/ 4588 h 4594"/>
                  <a:gd name="T74" fmla="*/ 5064 w 6117"/>
                  <a:gd name="T75" fmla="*/ 4588 h 4594"/>
                  <a:gd name="T76" fmla="*/ 5516 w 6117"/>
                  <a:gd name="T77" fmla="*/ 4567 h 4594"/>
                  <a:gd name="T78" fmla="*/ 6107 w 6117"/>
                  <a:gd name="T79" fmla="*/ 3946 h 4594"/>
                  <a:gd name="T80" fmla="*/ 6117 w 6117"/>
                  <a:gd name="T81" fmla="*/ 3920 h 4594"/>
                  <a:gd name="T82" fmla="*/ 6117 w 6117"/>
                  <a:gd name="T83" fmla="*/ 1808 h 4594"/>
                  <a:gd name="T84" fmla="*/ 4724 w 6117"/>
                  <a:gd name="T85" fmla="*/ 1612 h 45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6117" h="4594">
                    <a:moveTo>
                      <a:pt x="4724" y="1612"/>
                    </a:moveTo>
                    <a:lnTo>
                      <a:pt x="4680" y="1652"/>
                    </a:lnTo>
                    <a:lnTo>
                      <a:pt x="4088" y="2189"/>
                    </a:lnTo>
                    <a:cubicBezTo>
                      <a:pt x="4072" y="2204"/>
                      <a:pt x="4056" y="2219"/>
                      <a:pt x="4037" y="2237"/>
                    </a:cubicBezTo>
                    <a:cubicBezTo>
                      <a:pt x="4184" y="2384"/>
                      <a:pt x="4330" y="2528"/>
                      <a:pt x="4474" y="2673"/>
                    </a:cubicBezTo>
                    <a:cubicBezTo>
                      <a:pt x="4747" y="2944"/>
                      <a:pt x="5018" y="3216"/>
                      <a:pt x="5289" y="3489"/>
                    </a:cubicBezTo>
                    <a:cubicBezTo>
                      <a:pt x="5402" y="3602"/>
                      <a:pt x="5359" y="3775"/>
                      <a:pt x="5211" y="3815"/>
                    </a:cubicBezTo>
                    <a:cubicBezTo>
                      <a:pt x="5134" y="3836"/>
                      <a:pt x="5071" y="3810"/>
                      <a:pt x="5016" y="3755"/>
                    </a:cubicBezTo>
                    <a:lnTo>
                      <a:pt x="4205" y="2944"/>
                    </a:lnTo>
                    <a:cubicBezTo>
                      <a:pt x="4056" y="2795"/>
                      <a:pt x="3908" y="2646"/>
                      <a:pt x="3755" y="2493"/>
                    </a:cubicBezTo>
                    <a:cubicBezTo>
                      <a:pt x="3736" y="2510"/>
                      <a:pt x="3719" y="2524"/>
                      <a:pt x="3704" y="2539"/>
                    </a:cubicBezTo>
                    <a:cubicBezTo>
                      <a:pt x="3536" y="2692"/>
                      <a:pt x="3368" y="2845"/>
                      <a:pt x="3200" y="2997"/>
                    </a:cubicBezTo>
                    <a:cubicBezTo>
                      <a:pt x="3107" y="3081"/>
                      <a:pt x="3011" y="3082"/>
                      <a:pt x="2918" y="2998"/>
                    </a:cubicBezTo>
                    <a:lnTo>
                      <a:pt x="2432" y="2557"/>
                    </a:lnTo>
                    <a:cubicBezTo>
                      <a:pt x="2410" y="2537"/>
                      <a:pt x="2388" y="2518"/>
                      <a:pt x="2354" y="2487"/>
                    </a:cubicBezTo>
                    <a:cubicBezTo>
                      <a:pt x="2342" y="2507"/>
                      <a:pt x="2329" y="2526"/>
                      <a:pt x="2314" y="2543"/>
                    </a:cubicBezTo>
                    <a:cubicBezTo>
                      <a:pt x="1910" y="2948"/>
                      <a:pt x="1506" y="3353"/>
                      <a:pt x="1101" y="3756"/>
                    </a:cubicBezTo>
                    <a:cubicBezTo>
                      <a:pt x="987" y="3870"/>
                      <a:pt x="816" y="3835"/>
                      <a:pt x="771" y="3689"/>
                    </a:cubicBezTo>
                    <a:cubicBezTo>
                      <a:pt x="746" y="3608"/>
                      <a:pt x="774" y="3542"/>
                      <a:pt x="832" y="3483"/>
                    </a:cubicBezTo>
                    <a:lnTo>
                      <a:pt x="1805" y="2513"/>
                    </a:lnTo>
                    <a:cubicBezTo>
                      <a:pt x="1895" y="2422"/>
                      <a:pt x="1986" y="2333"/>
                      <a:pt x="2080" y="2239"/>
                    </a:cubicBezTo>
                    <a:lnTo>
                      <a:pt x="1583" y="1787"/>
                    </a:lnTo>
                    <a:cubicBezTo>
                      <a:pt x="1333" y="1559"/>
                      <a:pt x="1083" y="1331"/>
                      <a:pt x="832" y="1104"/>
                    </a:cubicBezTo>
                    <a:cubicBezTo>
                      <a:pt x="775" y="1051"/>
                      <a:pt x="750" y="987"/>
                      <a:pt x="769" y="910"/>
                    </a:cubicBezTo>
                    <a:cubicBezTo>
                      <a:pt x="784" y="842"/>
                      <a:pt x="836" y="789"/>
                      <a:pt x="904" y="773"/>
                    </a:cubicBezTo>
                    <a:cubicBezTo>
                      <a:pt x="978" y="752"/>
                      <a:pt x="1040" y="776"/>
                      <a:pt x="1095" y="827"/>
                    </a:cubicBezTo>
                    <a:cubicBezTo>
                      <a:pt x="1446" y="1145"/>
                      <a:pt x="1796" y="1463"/>
                      <a:pt x="2147" y="1781"/>
                    </a:cubicBezTo>
                    <a:lnTo>
                      <a:pt x="3058" y="2608"/>
                    </a:lnTo>
                    <a:cubicBezTo>
                      <a:pt x="3075" y="2593"/>
                      <a:pt x="3091" y="2580"/>
                      <a:pt x="3106" y="2566"/>
                    </a:cubicBezTo>
                    <a:lnTo>
                      <a:pt x="4481" y="1316"/>
                    </a:lnTo>
                    <a:cubicBezTo>
                      <a:pt x="4240" y="909"/>
                      <a:pt x="4247" y="401"/>
                      <a:pt x="4500" y="1"/>
                    </a:cubicBezTo>
                    <a:cubicBezTo>
                      <a:pt x="3251" y="0"/>
                      <a:pt x="2003" y="0"/>
                      <a:pt x="754" y="1"/>
                    </a:cubicBezTo>
                    <a:cubicBezTo>
                      <a:pt x="388" y="2"/>
                      <a:pt x="75" y="271"/>
                      <a:pt x="12" y="631"/>
                    </a:cubicBezTo>
                    <a:cubicBezTo>
                      <a:pt x="9" y="644"/>
                      <a:pt x="5" y="657"/>
                      <a:pt x="0" y="670"/>
                    </a:cubicBezTo>
                    <a:lnTo>
                      <a:pt x="0" y="3920"/>
                    </a:lnTo>
                    <a:cubicBezTo>
                      <a:pt x="10" y="3958"/>
                      <a:pt x="19" y="3996"/>
                      <a:pt x="30" y="4033"/>
                    </a:cubicBezTo>
                    <a:cubicBezTo>
                      <a:pt x="125" y="4365"/>
                      <a:pt x="421" y="4588"/>
                      <a:pt x="772" y="4588"/>
                    </a:cubicBezTo>
                    <a:cubicBezTo>
                      <a:pt x="2203" y="4589"/>
                      <a:pt x="3634" y="4589"/>
                      <a:pt x="5064" y="4588"/>
                    </a:cubicBezTo>
                    <a:cubicBezTo>
                      <a:pt x="5215" y="4588"/>
                      <a:pt x="5369" y="4594"/>
                      <a:pt x="5516" y="4567"/>
                    </a:cubicBezTo>
                    <a:cubicBezTo>
                      <a:pt x="5829" y="4507"/>
                      <a:pt x="6050" y="4264"/>
                      <a:pt x="6107" y="3946"/>
                    </a:cubicBezTo>
                    <a:cubicBezTo>
                      <a:pt x="6109" y="3937"/>
                      <a:pt x="6113" y="3928"/>
                      <a:pt x="6117" y="3920"/>
                    </a:cubicBezTo>
                    <a:lnTo>
                      <a:pt x="6117" y="1808"/>
                    </a:lnTo>
                    <a:cubicBezTo>
                      <a:pt x="5656" y="2032"/>
                      <a:pt x="5105" y="1954"/>
                      <a:pt x="4724" y="1612"/>
                    </a:cubicBezTo>
                    <a:close/>
                  </a:path>
                </a:pathLst>
              </a:custGeom>
              <a:grpFill/>
              <a:ln w="0">
                <a:solidFill>
                  <a:srgbClr val="00206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N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65" name="Freeform 134">
                <a:extLst>
                  <a:ext uri="{FF2B5EF4-FFF2-40B4-BE49-F238E27FC236}">
                    <a16:creationId xmlns:a16="http://schemas.microsoft.com/office/drawing/2014/main" id="{E55AA266-6B12-4230-9143-4DE4E02716C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145913" y="3348242"/>
                <a:ext cx="59037" cy="58848"/>
              </a:xfrm>
              <a:custGeom>
                <a:avLst/>
                <a:gdLst>
                  <a:gd name="T0" fmla="*/ 900 w 1733"/>
                  <a:gd name="T1" fmla="*/ 0 h 1732"/>
                  <a:gd name="T2" fmla="*/ 129 w 1733"/>
                  <a:gd name="T3" fmla="*/ 514 h 1732"/>
                  <a:gd name="T4" fmla="*/ 310 w 1733"/>
                  <a:gd name="T5" fmla="*/ 1422 h 1732"/>
                  <a:gd name="T6" fmla="*/ 1218 w 1733"/>
                  <a:gd name="T7" fmla="*/ 1603 h 1732"/>
                  <a:gd name="T8" fmla="*/ 1733 w 1733"/>
                  <a:gd name="T9" fmla="*/ 833 h 1732"/>
                  <a:gd name="T10" fmla="*/ 900 w 1733"/>
                  <a:gd name="T11" fmla="*/ 0 h 1732"/>
                  <a:gd name="T12" fmla="*/ 1175 w 1733"/>
                  <a:gd name="T13" fmla="*/ 982 h 1732"/>
                  <a:gd name="T14" fmla="*/ 1007 w 1733"/>
                  <a:gd name="T15" fmla="*/ 815 h 1732"/>
                  <a:gd name="T16" fmla="*/ 1007 w 1733"/>
                  <a:gd name="T17" fmla="*/ 823 h 1732"/>
                  <a:gd name="T18" fmla="*/ 1007 w 1733"/>
                  <a:gd name="T19" fmla="*/ 1256 h 1732"/>
                  <a:gd name="T20" fmla="*/ 1007 w 1733"/>
                  <a:gd name="T21" fmla="*/ 1261 h 1732"/>
                  <a:gd name="T22" fmla="*/ 792 w 1733"/>
                  <a:gd name="T23" fmla="*/ 1261 h 1732"/>
                  <a:gd name="T24" fmla="*/ 792 w 1733"/>
                  <a:gd name="T25" fmla="*/ 1251 h 1732"/>
                  <a:gd name="T26" fmla="*/ 792 w 1733"/>
                  <a:gd name="T27" fmla="*/ 826 h 1732"/>
                  <a:gd name="T28" fmla="*/ 792 w 1733"/>
                  <a:gd name="T29" fmla="*/ 815 h 1732"/>
                  <a:gd name="T30" fmla="*/ 624 w 1733"/>
                  <a:gd name="T31" fmla="*/ 983 h 1732"/>
                  <a:gd name="T32" fmla="*/ 474 w 1733"/>
                  <a:gd name="T33" fmla="*/ 832 h 1732"/>
                  <a:gd name="T34" fmla="*/ 899 w 1733"/>
                  <a:gd name="T35" fmla="*/ 405 h 1732"/>
                  <a:gd name="T36" fmla="*/ 1325 w 1733"/>
                  <a:gd name="T37" fmla="*/ 832 h 1732"/>
                  <a:gd name="T38" fmla="*/ 1175 w 1733"/>
                  <a:gd name="T39" fmla="*/ 982 h 17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733" h="1732">
                    <a:moveTo>
                      <a:pt x="900" y="0"/>
                    </a:moveTo>
                    <a:cubicBezTo>
                      <a:pt x="562" y="0"/>
                      <a:pt x="258" y="203"/>
                      <a:pt x="129" y="514"/>
                    </a:cubicBezTo>
                    <a:cubicBezTo>
                      <a:pt x="0" y="826"/>
                      <a:pt x="72" y="1184"/>
                      <a:pt x="310" y="1422"/>
                    </a:cubicBezTo>
                    <a:cubicBezTo>
                      <a:pt x="548" y="1661"/>
                      <a:pt x="907" y="1732"/>
                      <a:pt x="1218" y="1603"/>
                    </a:cubicBezTo>
                    <a:cubicBezTo>
                      <a:pt x="1530" y="1474"/>
                      <a:pt x="1733" y="1170"/>
                      <a:pt x="1733" y="833"/>
                    </a:cubicBezTo>
                    <a:cubicBezTo>
                      <a:pt x="1733" y="373"/>
                      <a:pt x="1360" y="0"/>
                      <a:pt x="900" y="0"/>
                    </a:cubicBezTo>
                    <a:close/>
                    <a:moveTo>
                      <a:pt x="1175" y="982"/>
                    </a:moveTo>
                    <a:lnTo>
                      <a:pt x="1007" y="815"/>
                    </a:lnTo>
                    <a:lnTo>
                      <a:pt x="1007" y="823"/>
                    </a:lnTo>
                    <a:lnTo>
                      <a:pt x="1007" y="1256"/>
                    </a:lnTo>
                    <a:lnTo>
                      <a:pt x="1007" y="1261"/>
                    </a:lnTo>
                    <a:lnTo>
                      <a:pt x="792" y="1261"/>
                    </a:lnTo>
                    <a:lnTo>
                      <a:pt x="792" y="1251"/>
                    </a:lnTo>
                    <a:lnTo>
                      <a:pt x="792" y="826"/>
                    </a:lnTo>
                    <a:lnTo>
                      <a:pt x="792" y="815"/>
                    </a:lnTo>
                    <a:lnTo>
                      <a:pt x="624" y="983"/>
                    </a:lnTo>
                    <a:lnTo>
                      <a:pt x="474" y="832"/>
                    </a:lnTo>
                    <a:lnTo>
                      <a:pt x="899" y="405"/>
                    </a:lnTo>
                    <a:lnTo>
                      <a:pt x="1325" y="832"/>
                    </a:lnTo>
                    <a:lnTo>
                      <a:pt x="1175" y="982"/>
                    </a:lnTo>
                    <a:close/>
                  </a:path>
                </a:pathLst>
              </a:custGeom>
              <a:solidFill>
                <a:srgbClr val="CC0000"/>
              </a:solidFill>
              <a:ln w="0">
                <a:solidFill>
                  <a:srgbClr val="00206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N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67" name="Group 166">
              <a:extLst>
                <a:ext uri="{FF2B5EF4-FFF2-40B4-BE49-F238E27FC236}">
                  <a16:creationId xmlns:a16="http://schemas.microsoft.com/office/drawing/2014/main" id="{EFC266BB-F1F6-4D55-AAC4-D8E5478E213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104519" y="4767639"/>
              <a:ext cx="444911" cy="329786"/>
              <a:chOff x="5987049" y="3348242"/>
              <a:chExt cx="217901" cy="161517"/>
            </a:xfrm>
            <a:solidFill>
              <a:schemeClr val="bg2">
                <a:lumMod val="75000"/>
              </a:schemeClr>
            </a:solidFill>
          </p:grpSpPr>
          <p:sp>
            <p:nvSpPr>
              <p:cNvPr id="168" name="Freeform 133">
                <a:extLst>
                  <a:ext uri="{FF2B5EF4-FFF2-40B4-BE49-F238E27FC236}">
                    <a16:creationId xmlns:a16="http://schemas.microsoft.com/office/drawing/2014/main" id="{31A2DD06-4D23-41DD-BA49-DCD2E1D8D8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87049" y="3353672"/>
                <a:ext cx="208240" cy="156087"/>
              </a:xfrm>
              <a:custGeom>
                <a:avLst/>
                <a:gdLst>
                  <a:gd name="T0" fmla="*/ 4724 w 6117"/>
                  <a:gd name="T1" fmla="*/ 1612 h 4594"/>
                  <a:gd name="T2" fmla="*/ 4680 w 6117"/>
                  <a:gd name="T3" fmla="*/ 1652 h 4594"/>
                  <a:gd name="T4" fmla="*/ 4088 w 6117"/>
                  <a:gd name="T5" fmla="*/ 2189 h 4594"/>
                  <a:gd name="T6" fmla="*/ 4037 w 6117"/>
                  <a:gd name="T7" fmla="*/ 2237 h 4594"/>
                  <a:gd name="T8" fmla="*/ 4474 w 6117"/>
                  <a:gd name="T9" fmla="*/ 2673 h 4594"/>
                  <a:gd name="T10" fmla="*/ 5289 w 6117"/>
                  <a:gd name="T11" fmla="*/ 3489 h 4594"/>
                  <a:gd name="T12" fmla="*/ 5211 w 6117"/>
                  <a:gd name="T13" fmla="*/ 3815 h 4594"/>
                  <a:gd name="T14" fmla="*/ 5016 w 6117"/>
                  <a:gd name="T15" fmla="*/ 3755 h 4594"/>
                  <a:gd name="T16" fmla="*/ 4205 w 6117"/>
                  <a:gd name="T17" fmla="*/ 2944 h 4594"/>
                  <a:gd name="T18" fmla="*/ 3755 w 6117"/>
                  <a:gd name="T19" fmla="*/ 2493 h 4594"/>
                  <a:gd name="T20" fmla="*/ 3704 w 6117"/>
                  <a:gd name="T21" fmla="*/ 2539 h 4594"/>
                  <a:gd name="T22" fmla="*/ 3200 w 6117"/>
                  <a:gd name="T23" fmla="*/ 2997 h 4594"/>
                  <a:gd name="T24" fmla="*/ 2918 w 6117"/>
                  <a:gd name="T25" fmla="*/ 2998 h 4594"/>
                  <a:gd name="T26" fmla="*/ 2432 w 6117"/>
                  <a:gd name="T27" fmla="*/ 2557 h 4594"/>
                  <a:gd name="T28" fmla="*/ 2354 w 6117"/>
                  <a:gd name="T29" fmla="*/ 2487 h 4594"/>
                  <a:gd name="T30" fmla="*/ 2314 w 6117"/>
                  <a:gd name="T31" fmla="*/ 2543 h 4594"/>
                  <a:gd name="T32" fmla="*/ 1101 w 6117"/>
                  <a:gd name="T33" fmla="*/ 3756 h 4594"/>
                  <a:gd name="T34" fmla="*/ 771 w 6117"/>
                  <a:gd name="T35" fmla="*/ 3689 h 4594"/>
                  <a:gd name="T36" fmla="*/ 832 w 6117"/>
                  <a:gd name="T37" fmla="*/ 3483 h 4594"/>
                  <a:gd name="T38" fmla="*/ 1805 w 6117"/>
                  <a:gd name="T39" fmla="*/ 2513 h 4594"/>
                  <a:gd name="T40" fmla="*/ 2080 w 6117"/>
                  <a:gd name="T41" fmla="*/ 2239 h 4594"/>
                  <a:gd name="T42" fmla="*/ 1583 w 6117"/>
                  <a:gd name="T43" fmla="*/ 1787 h 4594"/>
                  <a:gd name="T44" fmla="*/ 832 w 6117"/>
                  <a:gd name="T45" fmla="*/ 1104 h 4594"/>
                  <a:gd name="T46" fmla="*/ 769 w 6117"/>
                  <a:gd name="T47" fmla="*/ 910 h 4594"/>
                  <a:gd name="T48" fmla="*/ 904 w 6117"/>
                  <a:gd name="T49" fmla="*/ 773 h 4594"/>
                  <a:gd name="T50" fmla="*/ 1095 w 6117"/>
                  <a:gd name="T51" fmla="*/ 827 h 4594"/>
                  <a:gd name="T52" fmla="*/ 2147 w 6117"/>
                  <a:gd name="T53" fmla="*/ 1781 h 4594"/>
                  <a:gd name="T54" fmla="*/ 3058 w 6117"/>
                  <a:gd name="T55" fmla="*/ 2608 h 4594"/>
                  <a:gd name="T56" fmla="*/ 3106 w 6117"/>
                  <a:gd name="T57" fmla="*/ 2566 h 4594"/>
                  <a:gd name="T58" fmla="*/ 4481 w 6117"/>
                  <a:gd name="T59" fmla="*/ 1316 h 4594"/>
                  <a:gd name="T60" fmla="*/ 4500 w 6117"/>
                  <a:gd name="T61" fmla="*/ 1 h 4594"/>
                  <a:gd name="T62" fmla="*/ 754 w 6117"/>
                  <a:gd name="T63" fmla="*/ 1 h 4594"/>
                  <a:gd name="T64" fmla="*/ 12 w 6117"/>
                  <a:gd name="T65" fmla="*/ 631 h 4594"/>
                  <a:gd name="T66" fmla="*/ 0 w 6117"/>
                  <a:gd name="T67" fmla="*/ 670 h 4594"/>
                  <a:gd name="T68" fmla="*/ 0 w 6117"/>
                  <a:gd name="T69" fmla="*/ 3920 h 4594"/>
                  <a:gd name="T70" fmla="*/ 30 w 6117"/>
                  <a:gd name="T71" fmla="*/ 4033 h 4594"/>
                  <a:gd name="T72" fmla="*/ 772 w 6117"/>
                  <a:gd name="T73" fmla="*/ 4588 h 4594"/>
                  <a:gd name="T74" fmla="*/ 5064 w 6117"/>
                  <a:gd name="T75" fmla="*/ 4588 h 4594"/>
                  <a:gd name="T76" fmla="*/ 5516 w 6117"/>
                  <a:gd name="T77" fmla="*/ 4567 h 4594"/>
                  <a:gd name="T78" fmla="*/ 6107 w 6117"/>
                  <a:gd name="T79" fmla="*/ 3946 h 4594"/>
                  <a:gd name="T80" fmla="*/ 6117 w 6117"/>
                  <a:gd name="T81" fmla="*/ 3920 h 4594"/>
                  <a:gd name="T82" fmla="*/ 6117 w 6117"/>
                  <a:gd name="T83" fmla="*/ 1808 h 4594"/>
                  <a:gd name="T84" fmla="*/ 4724 w 6117"/>
                  <a:gd name="T85" fmla="*/ 1612 h 45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6117" h="4594">
                    <a:moveTo>
                      <a:pt x="4724" y="1612"/>
                    </a:moveTo>
                    <a:lnTo>
                      <a:pt x="4680" y="1652"/>
                    </a:lnTo>
                    <a:lnTo>
                      <a:pt x="4088" y="2189"/>
                    </a:lnTo>
                    <a:cubicBezTo>
                      <a:pt x="4072" y="2204"/>
                      <a:pt x="4056" y="2219"/>
                      <a:pt x="4037" y="2237"/>
                    </a:cubicBezTo>
                    <a:cubicBezTo>
                      <a:pt x="4184" y="2384"/>
                      <a:pt x="4330" y="2528"/>
                      <a:pt x="4474" y="2673"/>
                    </a:cubicBezTo>
                    <a:cubicBezTo>
                      <a:pt x="4747" y="2944"/>
                      <a:pt x="5018" y="3216"/>
                      <a:pt x="5289" y="3489"/>
                    </a:cubicBezTo>
                    <a:cubicBezTo>
                      <a:pt x="5402" y="3602"/>
                      <a:pt x="5359" y="3775"/>
                      <a:pt x="5211" y="3815"/>
                    </a:cubicBezTo>
                    <a:cubicBezTo>
                      <a:pt x="5134" y="3836"/>
                      <a:pt x="5071" y="3810"/>
                      <a:pt x="5016" y="3755"/>
                    </a:cubicBezTo>
                    <a:lnTo>
                      <a:pt x="4205" y="2944"/>
                    </a:lnTo>
                    <a:cubicBezTo>
                      <a:pt x="4056" y="2795"/>
                      <a:pt x="3908" y="2646"/>
                      <a:pt x="3755" y="2493"/>
                    </a:cubicBezTo>
                    <a:cubicBezTo>
                      <a:pt x="3736" y="2510"/>
                      <a:pt x="3719" y="2524"/>
                      <a:pt x="3704" y="2539"/>
                    </a:cubicBezTo>
                    <a:cubicBezTo>
                      <a:pt x="3536" y="2692"/>
                      <a:pt x="3368" y="2845"/>
                      <a:pt x="3200" y="2997"/>
                    </a:cubicBezTo>
                    <a:cubicBezTo>
                      <a:pt x="3107" y="3081"/>
                      <a:pt x="3011" y="3082"/>
                      <a:pt x="2918" y="2998"/>
                    </a:cubicBezTo>
                    <a:lnTo>
                      <a:pt x="2432" y="2557"/>
                    </a:lnTo>
                    <a:cubicBezTo>
                      <a:pt x="2410" y="2537"/>
                      <a:pt x="2388" y="2518"/>
                      <a:pt x="2354" y="2487"/>
                    </a:cubicBezTo>
                    <a:cubicBezTo>
                      <a:pt x="2342" y="2507"/>
                      <a:pt x="2329" y="2526"/>
                      <a:pt x="2314" y="2543"/>
                    </a:cubicBezTo>
                    <a:cubicBezTo>
                      <a:pt x="1910" y="2948"/>
                      <a:pt x="1506" y="3353"/>
                      <a:pt x="1101" y="3756"/>
                    </a:cubicBezTo>
                    <a:cubicBezTo>
                      <a:pt x="987" y="3870"/>
                      <a:pt x="816" y="3835"/>
                      <a:pt x="771" y="3689"/>
                    </a:cubicBezTo>
                    <a:cubicBezTo>
                      <a:pt x="746" y="3608"/>
                      <a:pt x="774" y="3542"/>
                      <a:pt x="832" y="3483"/>
                    </a:cubicBezTo>
                    <a:lnTo>
                      <a:pt x="1805" y="2513"/>
                    </a:lnTo>
                    <a:cubicBezTo>
                      <a:pt x="1895" y="2422"/>
                      <a:pt x="1986" y="2333"/>
                      <a:pt x="2080" y="2239"/>
                    </a:cubicBezTo>
                    <a:lnTo>
                      <a:pt x="1583" y="1787"/>
                    </a:lnTo>
                    <a:cubicBezTo>
                      <a:pt x="1333" y="1559"/>
                      <a:pt x="1083" y="1331"/>
                      <a:pt x="832" y="1104"/>
                    </a:cubicBezTo>
                    <a:cubicBezTo>
                      <a:pt x="775" y="1051"/>
                      <a:pt x="750" y="987"/>
                      <a:pt x="769" y="910"/>
                    </a:cubicBezTo>
                    <a:cubicBezTo>
                      <a:pt x="784" y="842"/>
                      <a:pt x="836" y="789"/>
                      <a:pt x="904" y="773"/>
                    </a:cubicBezTo>
                    <a:cubicBezTo>
                      <a:pt x="978" y="752"/>
                      <a:pt x="1040" y="776"/>
                      <a:pt x="1095" y="827"/>
                    </a:cubicBezTo>
                    <a:cubicBezTo>
                      <a:pt x="1446" y="1145"/>
                      <a:pt x="1796" y="1463"/>
                      <a:pt x="2147" y="1781"/>
                    </a:cubicBezTo>
                    <a:lnTo>
                      <a:pt x="3058" y="2608"/>
                    </a:lnTo>
                    <a:cubicBezTo>
                      <a:pt x="3075" y="2593"/>
                      <a:pt x="3091" y="2580"/>
                      <a:pt x="3106" y="2566"/>
                    </a:cubicBezTo>
                    <a:lnTo>
                      <a:pt x="4481" y="1316"/>
                    </a:lnTo>
                    <a:cubicBezTo>
                      <a:pt x="4240" y="909"/>
                      <a:pt x="4247" y="401"/>
                      <a:pt x="4500" y="1"/>
                    </a:cubicBezTo>
                    <a:cubicBezTo>
                      <a:pt x="3251" y="0"/>
                      <a:pt x="2003" y="0"/>
                      <a:pt x="754" y="1"/>
                    </a:cubicBezTo>
                    <a:cubicBezTo>
                      <a:pt x="388" y="2"/>
                      <a:pt x="75" y="271"/>
                      <a:pt x="12" y="631"/>
                    </a:cubicBezTo>
                    <a:cubicBezTo>
                      <a:pt x="9" y="644"/>
                      <a:pt x="5" y="657"/>
                      <a:pt x="0" y="670"/>
                    </a:cubicBezTo>
                    <a:lnTo>
                      <a:pt x="0" y="3920"/>
                    </a:lnTo>
                    <a:cubicBezTo>
                      <a:pt x="10" y="3958"/>
                      <a:pt x="19" y="3996"/>
                      <a:pt x="30" y="4033"/>
                    </a:cubicBezTo>
                    <a:cubicBezTo>
                      <a:pt x="125" y="4365"/>
                      <a:pt x="421" y="4588"/>
                      <a:pt x="772" y="4588"/>
                    </a:cubicBezTo>
                    <a:cubicBezTo>
                      <a:pt x="2203" y="4589"/>
                      <a:pt x="3634" y="4589"/>
                      <a:pt x="5064" y="4588"/>
                    </a:cubicBezTo>
                    <a:cubicBezTo>
                      <a:pt x="5215" y="4588"/>
                      <a:pt x="5369" y="4594"/>
                      <a:pt x="5516" y="4567"/>
                    </a:cubicBezTo>
                    <a:cubicBezTo>
                      <a:pt x="5829" y="4507"/>
                      <a:pt x="6050" y="4264"/>
                      <a:pt x="6107" y="3946"/>
                    </a:cubicBezTo>
                    <a:cubicBezTo>
                      <a:pt x="6109" y="3937"/>
                      <a:pt x="6113" y="3928"/>
                      <a:pt x="6117" y="3920"/>
                    </a:cubicBezTo>
                    <a:lnTo>
                      <a:pt x="6117" y="1808"/>
                    </a:lnTo>
                    <a:cubicBezTo>
                      <a:pt x="5656" y="2032"/>
                      <a:pt x="5105" y="1954"/>
                      <a:pt x="4724" y="1612"/>
                    </a:cubicBezTo>
                    <a:close/>
                  </a:path>
                </a:pathLst>
              </a:custGeom>
              <a:grpFill/>
              <a:ln w="0">
                <a:solidFill>
                  <a:srgbClr val="00206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N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69" name="Freeform 134">
                <a:extLst>
                  <a:ext uri="{FF2B5EF4-FFF2-40B4-BE49-F238E27FC236}">
                    <a16:creationId xmlns:a16="http://schemas.microsoft.com/office/drawing/2014/main" id="{535BB106-E5E6-4590-A2C9-A82B50DB074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145913" y="3348242"/>
                <a:ext cx="59037" cy="58848"/>
              </a:xfrm>
              <a:custGeom>
                <a:avLst/>
                <a:gdLst>
                  <a:gd name="T0" fmla="*/ 900 w 1733"/>
                  <a:gd name="T1" fmla="*/ 0 h 1732"/>
                  <a:gd name="T2" fmla="*/ 129 w 1733"/>
                  <a:gd name="T3" fmla="*/ 514 h 1732"/>
                  <a:gd name="T4" fmla="*/ 310 w 1733"/>
                  <a:gd name="T5" fmla="*/ 1422 h 1732"/>
                  <a:gd name="T6" fmla="*/ 1218 w 1733"/>
                  <a:gd name="T7" fmla="*/ 1603 h 1732"/>
                  <a:gd name="T8" fmla="*/ 1733 w 1733"/>
                  <a:gd name="T9" fmla="*/ 833 h 1732"/>
                  <a:gd name="T10" fmla="*/ 900 w 1733"/>
                  <a:gd name="T11" fmla="*/ 0 h 1732"/>
                  <a:gd name="T12" fmla="*/ 1175 w 1733"/>
                  <a:gd name="T13" fmla="*/ 982 h 1732"/>
                  <a:gd name="T14" fmla="*/ 1007 w 1733"/>
                  <a:gd name="T15" fmla="*/ 815 h 1732"/>
                  <a:gd name="T16" fmla="*/ 1007 w 1733"/>
                  <a:gd name="T17" fmla="*/ 823 h 1732"/>
                  <a:gd name="T18" fmla="*/ 1007 w 1733"/>
                  <a:gd name="T19" fmla="*/ 1256 h 1732"/>
                  <a:gd name="T20" fmla="*/ 1007 w 1733"/>
                  <a:gd name="T21" fmla="*/ 1261 h 1732"/>
                  <a:gd name="T22" fmla="*/ 792 w 1733"/>
                  <a:gd name="T23" fmla="*/ 1261 h 1732"/>
                  <a:gd name="T24" fmla="*/ 792 w 1733"/>
                  <a:gd name="T25" fmla="*/ 1251 h 1732"/>
                  <a:gd name="T26" fmla="*/ 792 w 1733"/>
                  <a:gd name="T27" fmla="*/ 826 h 1732"/>
                  <a:gd name="T28" fmla="*/ 792 w 1733"/>
                  <a:gd name="T29" fmla="*/ 815 h 1732"/>
                  <a:gd name="T30" fmla="*/ 624 w 1733"/>
                  <a:gd name="T31" fmla="*/ 983 h 1732"/>
                  <a:gd name="T32" fmla="*/ 474 w 1733"/>
                  <a:gd name="T33" fmla="*/ 832 h 1732"/>
                  <a:gd name="T34" fmla="*/ 899 w 1733"/>
                  <a:gd name="T35" fmla="*/ 405 h 1732"/>
                  <a:gd name="T36" fmla="*/ 1325 w 1733"/>
                  <a:gd name="T37" fmla="*/ 832 h 1732"/>
                  <a:gd name="T38" fmla="*/ 1175 w 1733"/>
                  <a:gd name="T39" fmla="*/ 982 h 17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733" h="1732">
                    <a:moveTo>
                      <a:pt x="900" y="0"/>
                    </a:moveTo>
                    <a:cubicBezTo>
                      <a:pt x="562" y="0"/>
                      <a:pt x="258" y="203"/>
                      <a:pt x="129" y="514"/>
                    </a:cubicBezTo>
                    <a:cubicBezTo>
                      <a:pt x="0" y="826"/>
                      <a:pt x="72" y="1184"/>
                      <a:pt x="310" y="1422"/>
                    </a:cubicBezTo>
                    <a:cubicBezTo>
                      <a:pt x="548" y="1661"/>
                      <a:pt x="907" y="1732"/>
                      <a:pt x="1218" y="1603"/>
                    </a:cubicBezTo>
                    <a:cubicBezTo>
                      <a:pt x="1530" y="1474"/>
                      <a:pt x="1733" y="1170"/>
                      <a:pt x="1733" y="833"/>
                    </a:cubicBezTo>
                    <a:cubicBezTo>
                      <a:pt x="1733" y="373"/>
                      <a:pt x="1360" y="0"/>
                      <a:pt x="900" y="0"/>
                    </a:cubicBezTo>
                    <a:close/>
                    <a:moveTo>
                      <a:pt x="1175" y="982"/>
                    </a:moveTo>
                    <a:lnTo>
                      <a:pt x="1007" y="815"/>
                    </a:lnTo>
                    <a:lnTo>
                      <a:pt x="1007" y="823"/>
                    </a:lnTo>
                    <a:lnTo>
                      <a:pt x="1007" y="1256"/>
                    </a:lnTo>
                    <a:lnTo>
                      <a:pt x="1007" y="1261"/>
                    </a:lnTo>
                    <a:lnTo>
                      <a:pt x="792" y="1261"/>
                    </a:lnTo>
                    <a:lnTo>
                      <a:pt x="792" y="1251"/>
                    </a:lnTo>
                    <a:lnTo>
                      <a:pt x="792" y="826"/>
                    </a:lnTo>
                    <a:lnTo>
                      <a:pt x="792" y="815"/>
                    </a:lnTo>
                    <a:lnTo>
                      <a:pt x="624" y="983"/>
                    </a:lnTo>
                    <a:lnTo>
                      <a:pt x="474" y="832"/>
                    </a:lnTo>
                    <a:lnTo>
                      <a:pt x="899" y="405"/>
                    </a:lnTo>
                    <a:lnTo>
                      <a:pt x="1325" y="832"/>
                    </a:lnTo>
                    <a:lnTo>
                      <a:pt x="1175" y="982"/>
                    </a:lnTo>
                    <a:close/>
                  </a:path>
                </a:pathLst>
              </a:custGeom>
              <a:solidFill>
                <a:srgbClr val="CC0000"/>
              </a:solidFill>
              <a:ln w="0">
                <a:solidFill>
                  <a:srgbClr val="00206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N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29EB0DF5-4EC9-47C2-911B-344A81C8633A}"/>
                </a:ext>
              </a:extLst>
            </p:cNvPr>
            <p:cNvGrpSpPr/>
            <p:nvPr/>
          </p:nvGrpSpPr>
          <p:grpSpPr>
            <a:xfrm>
              <a:off x="5579021" y="5791897"/>
              <a:ext cx="2750256" cy="887405"/>
              <a:chOff x="5579021" y="5791897"/>
              <a:chExt cx="2750256" cy="887405"/>
            </a:xfrm>
          </p:grpSpPr>
          <p:sp>
            <p:nvSpPr>
              <p:cNvPr id="129" name="Rectangle: Rounded Corners 128">
                <a:extLst>
                  <a:ext uri="{FF2B5EF4-FFF2-40B4-BE49-F238E27FC236}">
                    <a16:creationId xmlns:a16="http://schemas.microsoft.com/office/drawing/2014/main" id="{EEDA6784-315D-49D0-B996-83E549669726}"/>
                  </a:ext>
                </a:extLst>
              </p:cNvPr>
              <p:cNvSpPr/>
              <p:nvPr/>
            </p:nvSpPr>
            <p:spPr>
              <a:xfrm>
                <a:off x="5579021" y="5835075"/>
                <a:ext cx="2671224" cy="304800"/>
              </a:xfrm>
              <a:prstGeom prst="roundRect">
                <a:avLst>
                  <a:gd name="adj" fmla="val 18229"/>
                </a:avLst>
              </a:prstGeom>
              <a:solidFill>
                <a:schemeClr val="accent3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ar-EG" dirty="0"/>
              </a:p>
            </p:txBody>
          </p:sp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51C6819F-0CC5-447E-9216-AB8C2FE35BA5}"/>
                  </a:ext>
                </a:extLst>
              </p:cNvPr>
              <p:cNvSpPr txBox="1"/>
              <p:nvPr/>
            </p:nvSpPr>
            <p:spPr>
              <a:xfrm>
                <a:off x="5614163" y="5813570"/>
                <a:ext cx="641522" cy="369332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r>
                  <a:rPr lang="en-US" b="1" dirty="0"/>
                  <a:t>0x22</a:t>
                </a:r>
                <a:endParaRPr lang="ar-EG" b="1" dirty="0"/>
              </a:p>
            </p:txBody>
          </p:sp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89CC78B8-2494-4EA3-9002-FA5B17BDF90C}"/>
                  </a:ext>
                </a:extLst>
              </p:cNvPr>
              <p:cNvSpPr txBox="1"/>
              <p:nvPr/>
            </p:nvSpPr>
            <p:spPr>
              <a:xfrm>
                <a:off x="6500088" y="5791897"/>
                <a:ext cx="577402" cy="400110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r>
                  <a:rPr lang="en-US" sz="2000" b="1" dirty="0"/>
                  <a:t>DID</a:t>
                </a:r>
                <a:endParaRPr lang="ar-EG" sz="2000" b="1" dirty="0"/>
              </a:p>
            </p:txBody>
          </p:sp>
          <p:pic>
            <p:nvPicPr>
              <p:cNvPr id="137" name="Picture 136">
                <a:extLst>
                  <a:ext uri="{FF2B5EF4-FFF2-40B4-BE49-F238E27FC236}">
                    <a16:creationId xmlns:a16="http://schemas.microsoft.com/office/drawing/2014/main" id="{10EC62F8-4314-4C0A-AAAF-EFA805EBF2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8"/>
                  </a:ext>
                </a:extLst>
              </a:blip>
              <a:stretch>
                <a:fillRect/>
              </a:stretch>
            </p:blipFill>
            <p:spPr>
              <a:xfrm>
                <a:off x="5605214" y="6159607"/>
                <a:ext cx="629259" cy="235489"/>
              </a:xfrm>
              <a:prstGeom prst="rect">
                <a:avLst/>
              </a:prstGeom>
            </p:spPr>
          </p:pic>
          <p:pic>
            <p:nvPicPr>
              <p:cNvPr id="138" name="Picture 137">
                <a:extLst>
                  <a:ext uri="{FF2B5EF4-FFF2-40B4-BE49-F238E27FC236}">
                    <a16:creationId xmlns:a16="http://schemas.microsoft.com/office/drawing/2014/main" id="{7EE54451-E26B-42E8-9BAD-D537CAB317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8"/>
                  </a:ext>
                </a:extLst>
              </a:blip>
              <a:stretch>
                <a:fillRect/>
              </a:stretch>
            </p:blipFill>
            <p:spPr>
              <a:xfrm>
                <a:off x="6324734" y="6164533"/>
                <a:ext cx="900030" cy="235489"/>
              </a:xfrm>
              <a:prstGeom prst="rect">
                <a:avLst/>
              </a:prstGeom>
            </p:spPr>
          </p:pic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50A0628F-4EE8-4479-ACBF-F3EAC65E718E}"/>
                  </a:ext>
                </a:extLst>
              </p:cNvPr>
              <p:cNvSpPr txBox="1"/>
              <p:nvPr/>
            </p:nvSpPr>
            <p:spPr>
              <a:xfrm>
                <a:off x="5595234" y="6377434"/>
                <a:ext cx="649217" cy="276999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r>
                  <a:rPr lang="en-US" sz="1200" dirty="0"/>
                  <a:t>1</a:t>
                </a:r>
                <a:r>
                  <a:rPr lang="en-US" sz="1200" baseline="30000" dirty="0"/>
                  <a:t>st</a:t>
                </a:r>
                <a:r>
                  <a:rPr lang="en-US" sz="1200" dirty="0"/>
                  <a:t> Byte</a:t>
                </a:r>
                <a:endParaRPr lang="ar-EG" sz="1200" dirty="0"/>
              </a:p>
            </p:txBody>
          </p:sp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6283B9A6-416E-41D6-AA8A-A02C24895ECF}"/>
                  </a:ext>
                </a:extLst>
              </p:cNvPr>
              <p:cNvSpPr txBox="1"/>
              <p:nvPr/>
            </p:nvSpPr>
            <p:spPr>
              <a:xfrm>
                <a:off x="6320359" y="6383808"/>
                <a:ext cx="1000017" cy="276999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r>
                  <a:rPr lang="en-US" sz="1200" dirty="0"/>
                  <a:t>2</a:t>
                </a:r>
                <a:r>
                  <a:rPr lang="en-US" sz="1200" baseline="30000" dirty="0"/>
                  <a:t>nd</a:t>
                </a:r>
                <a:r>
                  <a:rPr lang="en-US" sz="1200" dirty="0"/>
                  <a:t> + 3</a:t>
                </a:r>
                <a:r>
                  <a:rPr lang="en-US" sz="1200" baseline="30000" dirty="0"/>
                  <a:t>rd</a:t>
                </a:r>
                <a:r>
                  <a:rPr lang="en-US" sz="1200" dirty="0"/>
                  <a:t> Byte</a:t>
                </a:r>
                <a:endParaRPr lang="ar-EG" sz="1200" dirty="0"/>
              </a:p>
            </p:txBody>
          </p: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55C5ADE9-6B55-4965-8223-A0FB44541E17}"/>
                  </a:ext>
                </a:extLst>
              </p:cNvPr>
              <p:cNvCxnSpPr/>
              <p:nvPr/>
            </p:nvCxnSpPr>
            <p:spPr>
              <a:xfrm>
                <a:off x="6285050" y="5835075"/>
                <a:ext cx="0" cy="30480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F1B1B7CB-D596-4BD2-9E87-DD3CC4EE08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8"/>
                  </a:ext>
                </a:extLst>
              </a:blip>
              <a:stretch>
                <a:fillRect/>
              </a:stretch>
            </p:blipFill>
            <p:spPr>
              <a:xfrm>
                <a:off x="7266748" y="6157092"/>
                <a:ext cx="946274" cy="235489"/>
              </a:xfrm>
              <a:prstGeom prst="rect">
                <a:avLst/>
              </a:prstGeom>
            </p:spPr>
          </p:pic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E9DBEAF-7558-4C4B-A823-9406EC287F00}"/>
                  </a:ext>
                </a:extLst>
              </p:cNvPr>
              <p:cNvSpPr txBox="1"/>
              <p:nvPr/>
            </p:nvSpPr>
            <p:spPr>
              <a:xfrm>
                <a:off x="7315025" y="6402303"/>
                <a:ext cx="1014252" cy="276999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r>
                  <a:rPr lang="en-US" sz="1200" dirty="0"/>
                  <a:t>4</a:t>
                </a:r>
                <a:r>
                  <a:rPr lang="en-US" sz="1200" baseline="30000" dirty="0"/>
                  <a:t>th</a:t>
                </a:r>
                <a:r>
                  <a:rPr lang="en-US" sz="1200" dirty="0"/>
                  <a:t> + 5</a:t>
                </a:r>
                <a:r>
                  <a:rPr lang="en-US" sz="1200" baseline="30000" dirty="0"/>
                  <a:t>th</a:t>
                </a:r>
                <a:r>
                  <a:rPr lang="en-US" sz="1200" dirty="0"/>
                  <a:t>  Byte</a:t>
                </a:r>
                <a:endParaRPr lang="ar-EG" sz="1200" dirty="0"/>
              </a:p>
            </p:txBody>
          </p: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2B227D92-75D3-454D-9E38-B1D563C2416F}"/>
                  </a:ext>
                </a:extLst>
              </p:cNvPr>
              <p:cNvCxnSpPr/>
              <p:nvPr/>
            </p:nvCxnSpPr>
            <p:spPr>
              <a:xfrm>
                <a:off x="7247284" y="5838250"/>
                <a:ext cx="0" cy="30480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28" name="TextBox 127">
            <a:extLst>
              <a:ext uri="{FF2B5EF4-FFF2-40B4-BE49-F238E27FC236}">
                <a16:creationId xmlns:a16="http://schemas.microsoft.com/office/drawing/2014/main" id="{E9097536-4E65-4AB0-8CAF-73D11129E067}"/>
              </a:ext>
            </a:extLst>
          </p:cNvPr>
          <p:cNvSpPr txBox="1"/>
          <p:nvPr/>
        </p:nvSpPr>
        <p:spPr>
          <a:xfrm>
            <a:off x="4482022" y="4845999"/>
            <a:ext cx="537327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DID</a:t>
            </a:r>
            <a:endParaRPr lang="ar-EG" b="1" dirty="0">
              <a:solidFill>
                <a:srgbClr val="FF0000"/>
              </a:solidFill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51F0B790-EFF5-418B-AE00-2DB9D04E9C91}"/>
              </a:ext>
            </a:extLst>
          </p:cNvPr>
          <p:cNvSpPr txBox="1"/>
          <p:nvPr/>
        </p:nvSpPr>
        <p:spPr>
          <a:xfrm>
            <a:off x="5104946" y="4845999"/>
            <a:ext cx="633956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Data</a:t>
            </a:r>
            <a:endParaRPr lang="ar-EG" b="1" dirty="0">
              <a:solidFill>
                <a:srgbClr val="FF0000"/>
              </a:solidFill>
            </a:endParaRPr>
          </a:p>
        </p:txBody>
      </p: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4A5BD947-DE4D-483B-B0C3-D2D532BE98C0}"/>
              </a:ext>
            </a:extLst>
          </p:cNvPr>
          <p:cNvCxnSpPr>
            <a:cxnSpLocks/>
          </p:cNvCxnSpPr>
          <p:nvPr/>
        </p:nvCxnSpPr>
        <p:spPr>
          <a:xfrm>
            <a:off x="4985409" y="4887038"/>
            <a:ext cx="0" cy="30537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C016C481-F5EA-4CFD-9FC8-85A061BF19FB}"/>
              </a:ext>
            </a:extLst>
          </p:cNvPr>
          <p:cNvSpPr/>
          <p:nvPr/>
        </p:nvSpPr>
        <p:spPr>
          <a:xfrm>
            <a:off x="7245559" y="5835360"/>
            <a:ext cx="1004686" cy="2984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E457E4C-8C48-4EE8-AC58-EA00592B6509}"/>
              </a:ext>
            </a:extLst>
          </p:cNvPr>
          <p:cNvSpPr txBox="1"/>
          <p:nvPr/>
        </p:nvSpPr>
        <p:spPr>
          <a:xfrm>
            <a:off x="7460130" y="5769882"/>
            <a:ext cx="577402" cy="400110"/>
          </a:xfrm>
          <a:prstGeom prst="rect">
            <a:avLst/>
          </a:prstGeom>
          <a:noFill/>
          <a:ln>
            <a:noFill/>
          </a:ln>
        </p:spPr>
        <p:txBody>
          <a:bodyPr wrap="none" rtlCol="1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DID</a:t>
            </a:r>
            <a:endParaRPr lang="ar-EG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4396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1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1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8" grpId="0"/>
      <p:bldP spid="136" grpId="0"/>
      <p:bldP spid="12" grpId="0" animBg="1"/>
      <p:bldP spid="1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F7890AFF-39EC-43ED-9C29-41FB87D52E4F}"/>
              </a:ext>
            </a:extLst>
          </p:cNvPr>
          <p:cNvSpPr>
            <a:spLocks noChangeAspect="1"/>
          </p:cNvSpPr>
          <p:nvPr/>
        </p:nvSpPr>
        <p:spPr>
          <a:xfrm>
            <a:off x="2632075" y="3611103"/>
            <a:ext cx="4157079" cy="884851"/>
          </a:xfrm>
          <a:prstGeom prst="roundRect">
            <a:avLst>
              <a:gd name="adj" fmla="val 4524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 dirty="0"/>
          </a:p>
        </p:txBody>
      </p:sp>
      <p:pic>
        <p:nvPicPr>
          <p:cNvPr id="5" name="Picture 4" descr="Home">
            <a:extLst>
              <a:ext uri="{FF2B5EF4-FFF2-40B4-BE49-F238E27FC236}">
                <a16:creationId xmlns:a16="http://schemas.microsoft.com/office/drawing/2014/main" id="{9F1C6FEE-1FF5-4128-995B-ED894BCCE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7086" y="113088"/>
            <a:ext cx="1176804" cy="1176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050BB862-69A2-4062-BC6B-E839B95EE093}"/>
              </a:ext>
            </a:extLst>
          </p:cNvPr>
          <p:cNvGrpSpPr/>
          <p:nvPr/>
        </p:nvGrpSpPr>
        <p:grpSpPr>
          <a:xfrm>
            <a:off x="89807" y="112263"/>
            <a:ext cx="6111701" cy="1495307"/>
            <a:chOff x="34216" y="-655"/>
            <a:chExt cx="6111701" cy="1495307"/>
          </a:xfrm>
        </p:grpSpPr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71F71170-53A5-4D2F-AAA6-DA9960E435AA}"/>
                </a:ext>
              </a:extLst>
            </p:cNvPr>
            <p:cNvGrpSpPr/>
            <p:nvPr/>
          </p:nvGrpSpPr>
          <p:grpSpPr>
            <a:xfrm>
              <a:off x="111191" y="83243"/>
              <a:ext cx="4739832" cy="1309713"/>
              <a:chOff x="1220742" y="2548712"/>
              <a:chExt cx="4739832" cy="1309713"/>
            </a:xfrm>
            <a:solidFill>
              <a:srgbClr val="22445F"/>
            </a:solidFill>
          </p:grpSpPr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F863814B-C440-4E4D-A46C-700EB8D1EA41}"/>
                  </a:ext>
                </a:extLst>
              </p:cNvPr>
              <p:cNvSpPr/>
              <p:nvPr/>
            </p:nvSpPr>
            <p:spPr>
              <a:xfrm>
                <a:off x="1885128" y="2642242"/>
                <a:ext cx="4075446" cy="1114150"/>
              </a:xfrm>
              <a:custGeom>
                <a:avLst/>
                <a:gdLst>
                  <a:gd name="connsiteX0" fmla="*/ 4080137 w 4075445"/>
                  <a:gd name="connsiteY0" fmla="*/ 563819 h 1114150"/>
                  <a:gd name="connsiteX1" fmla="*/ 3913014 w 4075445"/>
                  <a:gd name="connsiteY1" fmla="*/ 974882 h 1114150"/>
                  <a:gd name="connsiteX2" fmla="*/ 3508988 w 4075445"/>
                  <a:gd name="connsiteY2" fmla="*/ 1142298 h 1114150"/>
                  <a:gd name="connsiteX3" fmla="*/ 0 w 4075445"/>
                  <a:gd name="connsiteY3" fmla="*/ 1142298 h 1114150"/>
                  <a:gd name="connsiteX4" fmla="*/ 571149 w 4075445"/>
                  <a:gd name="connsiteY4" fmla="*/ 571149 h 1114150"/>
                  <a:gd name="connsiteX5" fmla="*/ 571149 w 4075445"/>
                  <a:gd name="connsiteY5" fmla="*/ 571149 h 1114150"/>
                  <a:gd name="connsiteX6" fmla="*/ 1142298 w 4075445"/>
                  <a:gd name="connsiteY6" fmla="*/ 0 h 1114150"/>
                  <a:gd name="connsiteX7" fmla="*/ 3493742 w 4075445"/>
                  <a:gd name="connsiteY7" fmla="*/ 0 h 1114150"/>
                  <a:gd name="connsiteX8" fmla="*/ 4080137 w 4075445"/>
                  <a:gd name="connsiteY8" fmla="*/ 563819 h 1114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075445" h="1114150">
                    <a:moveTo>
                      <a:pt x="4080137" y="563819"/>
                    </a:moveTo>
                    <a:cubicBezTo>
                      <a:pt x="4082189" y="724491"/>
                      <a:pt x="4017686" y="870210"/>
                      <a:pt x="3913014" y="974882"/>
                    </a:cubicBezTo>
                    <a:cubicBezTo>
                      <a:pt x="3809809" y="1078381"/>
                      <a:pt x="3666728" y="1142298"/>
                      <a:pt x="3508988" y="1142298"/>
                    </a:cubicBezTo>
                    <a:lnTo>
                      <a:pt x="0" y="1142298"/>
                    </a:lnTo>
                    <a:cubicBezTo>
                      <a:pt x="315481" y="1142298"/>
                      <a:pt x="571149" y="886336"/>
                      <a:pt x="571149" y="571149"/>
                    </a:cubicBezTo>
                    <a:lnTo>
                      <a:pt x="571149" y="571149"/>
                    </a:lnTo>
                    <a:cubicBezTo>
                      <a:pt x="571149" y="255668"/>
                      <a:pt x="826817" y="0"/>
                      <a:pt x="1142298" y="0"/>
                    </a:cubicBezTo>
                    <a:lnTo>
                      <a:pt x="3493742" y="0"/>
                    </a:lnTo>
                    <a:cubicBezTo>
                      <a:pt x="3809223" y="-293"/>
                      <a:pt x="4076032" y="248632"/>
                      <a:pt x="4080137" y="563819"/>
                    </a:cubicBezTo>
                    <a:close/>
                  </a:path>
                </a:pathLst>
              </a:custGeom>
              <a:solidFill>
                <a:srgbClr val="00B59A"/>
              </a:solidFill>
              <a:ln w="29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2D57FBD9-B428-4A8A-B125-0D36C6B3C89B}"/>
                  </a:ext>
                </a:extLst>
              </p:cNvPr>
              <p:cNvSpPr/>
              <p:nvPr/>
            </p:nvSpPr>
            <p:spPr>
              <a:xfrm>
                <a:off x="1220742" y="2548712"/>
                <a:ext cx="645035" cy="645034"/>
              </a:xfrm>
              <a:custGeom>
                <a:avLst/>
                <a:gdLst>
                  <a:gd name="connsiteX0" fmla="*/ 664679 w 645034"/>
                  <a:gd name="connsiteY0" fmla="*/ 0 h 645034"/>
                  <a:gd name="connsiteX1" fmla="*/ 664679 w 645034"/>
                  <a:gd name="connsiteY1" fmla="*/ 664679 h 645034"/>
                  <a:gd name="connsiteX2" fmla="*/ 0 w 645034"/>
                  <a:gd name="connsiteY2" fmla="*/ 664679 h 645034"/>
                  <a:gd name="connsiteX3" fmla="*/ 664679 w 645034"/>
                  <a:gd name="connsiteY3" fmla="*/ 0 h 6450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45034" h="645034">
                    <a:moveTo>
                      <a:pt x="664679" y="0"/>
                    </a:moveTo>
                    <a:lnTo>
                      <a:pt x="664679" y="664679"/>
                    </a:lnTo>
                    <a:lnTo>
                      <a:pt x="0" y="664679"/>
                    </a:lnTo>
                    <a:cubicBezTo>
                      <a:pt x="0" y="297595"/>
                      <a:pt x="297595" y="0"/>
                      <a:pt x="664679" y="0"/>
                    </a:cubicBezTo>
                    <a:close/>
                  </a:path>
                </a:pathLst>
              </a:custGeom>
              <a:solidFill>
                <a:srgbClr val="00B59A"/>
              </a:solidFill>
              <a:ln w="29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6396369F-61F3-41E9-9016-F5D262BBFD71}"/>
                  </a:ext>
                </a:extLst>
              </p:cNvPr>
              <p:cNvSpPr/>
              <p:nvPr/>
            </p:nvSpPr>
            <p:spPr>
              <a:xfrm>
                <a:off x="1885421" y="3213391"/>
                <a:ext cx="645035" cy="645034"/>
              </a:xfrm>
              <a:custGeom>
                <a:avLst/>
                <a:gdLst>
                  <a:gd name="connsiteX0" fmla="*/ 0 w 645034"/>
                  <a:gd name="connsiteY0" fmla="*/ 664386 h 645034"/>
                  <a:gd name="connsiteX1" fmla="*/ 0 w 645034"/>
                  <a:gd name="connsiteY1" fmla="*/ 0 h 645034"/>
                  <a:gd name="connsiteX2" fmla="*/ 664679 w 645034"/>
                  <a:gd name="connsiteY2" fmla="*/ 0 h 645034"/>
                  <a:gd name="connsiteX3" fmla="*/ 0 w 645034"/>
                  <a:gd name="connsiteY3" fmla="*/ 664386 h 6450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45034" h="645034">
                    <a:moveTo>
                      <a:pt x="0" y="664386"/>
                    </a:moveTo>
                    <a:lnTo>
                      <a:pt x="0" y="0"/>
                    </a:lnTo>
                    <a:lnTo>
                      <a:pt x="664679" y="0"/>
                    </a:lnTo>
                    <a:cubicBezTo>
                      <a:pt x="664386" y="366790"/>
                      <a:pt x="366790" y="664386"/>
                      <a:pt x="0" y="664386"/>
                    </a:cubicBezTo>
                    <a:close/>
                  </a:path>
                </a:pathLst>
              </a:custGeom>
              <a:solidFill>
                <a:srgbClr val="00B59A"/>
              </a:solidFill>
              <a:ln w="29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33028806-439A-42D9-A9F2-D89141693646}"/>
                </a:ext>
              </a:extLst>
            </p:cNvPr>
            <p:cNvSpPr/>
            <p:nvPr/>
          </p:nvSpPr>
          <p:spPr>
            <a:xfrm>
              <a:off x="34216" y="-655"/>
              <a:ext cx="1495307" cy="1495307"/>
            </a:xfrm>
            <a:custGeom>
              <a:avLst/>
              <a:gdLst>
                <a:gd name="connsiteX0" fmla="*/ 1274404 w 1495307"/>
                <a:gd name="connsiteY0" fmla="*/ 526599 h 1495307"/>
                <a:gd name="connsiteX1" fmla="*/ 969011 w 1495307"/>
                <a:gd name="connsiteY1" fmla="*/ 1274404 h 1495307"/>
                <a:gd name="connsiteX2" fmla="*/ 221206 w 1495307"/>
                <a:gd name="connsiteY2" fmla="*/ 969011 h 1495307"/>
                <a:gd name="connsiteX3" fmla="*/ 526599 w 1495307"/>
                <a:gd name="connsiteY3" fmla="*/ 221206 h 1495307"/>
                <a:gd name="connsiteX4" fmla="*/ 1274404 w 1495307"/>
                <a:gd name="connsiteY4" fmla="*/ 526599 h 1495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5307" h="1495307">
                  <a:moveTo>
                    <a:pt x="1274404" y="526599"/>
                  </a:moveTo>
                  <a:cubicBezTo>
                    <a:pt x="1396573" y="817432"/>
                    <a:pt x="1259844" y="1152236"/>
                    <a:pt x="969011" y="1274404"/>
                  </a:cubicBezTo>
                  <a:cubicBezTo>
                    <a:pt x="678178" y="1396573"/>
                    <a:pt x="343375" y="1259844"/>
                    <a:pt x="221206" y="969011"/>
                  </a:cubicBezTo>
                  <a:cubicBezTo>
                    <a:pt x="99037" y="678178"/>
                    <a:pt x="235767" y="343375"/>
                    <a:pt x="526599" y="221206"/>
                  </a:cubicBezTo>
                  <a:cubicBezTo>
                    <a:pt x="817432" y="99037"/>
                    <a:pt x="1152236" y="235767"/>
                    <a:pt x="1274404" y="526599"/>
                  </a:cubicBezTo>
                  <a:close/>
                </a:path>
              </a:pathLst>
            </a:custGeom>
            <a:solidFill>
              <a:srgbClr val="FFFFFF"/>
            </a:solidFill>
            <a:ln w="29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571D3E3B-FD36-4210-9622-B1D15A1BF9F5}"/>
                </a:ext>
              </a:extLst>
            </p:cNvPr>
            <p:cNvSpPr/>
            <p:nvPr/>
          </p:nvSpPr>
          <p:spPr>
            <a:xfrm>
              <a:off x="362484" y="321007"/>
              <a:ext cx="820953" cy="820953"/>
            </a:xfrm>
            <a:custGeom>
              <a:avLst/>
              <a:gdLst>
                <a:gd name="connsiteX0" fmla="*/ 836199 w 820953"/>
                <a:gd name="connsiteY0" fmla="*/ 418100 h 820952"/>
                <a:gd name="connsiteX1" fmla="*/ 418100 w 820953"/>
                <a:gd name="connsiteY1" fmla="*/ 836199 h 820952"/>
                <a:gd name="connsiteX2" fmla="*/ 0 w 820953"/>
                <a:gd name="connsiteY2" fmla="*/ 418100 h 820952"/>
                <a:gd name="connsiteX3" fmla="*/ 418100 w 820953"/>
                <a:gd name="connsiteY3" fmla="*/ 0 h 820952"/>
                <a:gd name="connsiteX4" fmla="*/ 836199 w 820953"/>
                <a:gd name="connsiteY4" fmla="*/ 418100 h 820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0953" h="820952">
                  <a:moveTo>
                    <a:pt x="836199" y="418100"/>
                  </a:moveTo>
                  <a:cubicBezTo>
                    <a:pt x="836199" y="649010"/>
                    <a:pt x="649010" y="836199"/>
                    <a:pt x="418100" y="836199"/>
                  </a:cubicBezTo>
                  <a:cubicBezTo>
                    <a:pt x="187190" y="836199"/>
                    <a:pt x="0" y="649010"/>
                    <a:pt x="0" y="418100"/>
                  </a:cubicBezTo>
                  <a:cubicBezTo>
                    <a:pt x="0" y="187190"/>
                    <a:pt x="187190" y="0"/>
                    <a:pt x="418100" y="0"/>
                  </a:cubicBezTo>
                  <a:cubicBezTo>
                    <a:pt x="649010" y="0"/>
                    <a:pt x="836199" y="187190"/>
                    <a:pt x="836199" y="418100"/>
                  </a:cubicBezTo>
                  <a:close/>
                </a:path>
              </a:pathLst>
            </a:custGeom>
            <a:solidFill>
              <a:srgbClr val="008A76"/>
            </a:solidFill>
            <a:ln w="29281" cap="flat">
              <a:noFill/>
              <a:prstDash val="solid"/>
              <a:miter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F9C514EB-D0FB-4549-82C6-DC0FBE479AD6}"/>
                </a:ext>
              </a:extLst>
            </p:cNvPr>
            <p:cNvSpPr txBox="1"/>
            <p:nvPr/>
          </p:nvSpPr>
          <p:spPr>
            <a:xfrm>
              <a:off x="1612116" y="549241"/>
              <a:ext cx="4533801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SUPPORTED SERVICES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752496A-D704-4060-87C8-DD95FCEB0AAA}"/>
              </a:ext>
            </a:extLst>
          </p:cNvPr>
          <p:cNvGrpSpPr/>
          <p:nvPr/>
        </p:nvGrpSpPr>
        <p:grpSpPr>
          <a:xfrm>
            <a:off x="1598821" y="1683111"/>
            <a:ext cx="4312481" cy="575838"/>
            <a:chOff x="1574192" y="3310975"/>
            <a:chExt cx="4312481" cy="575838"/>
          </a:xfrm>
        </p:grpSpPr>
        <p:sp>
          <p:nvSpPr>
            <p:cNvPr id="72" name="Rounded Rectangle 61">
              <a:extLst>
                <a:ext uri="{FF2B5EF4-FFF2-40B4-BE49-F238E27FC236}">
                  <a16:creationId xmlns:a16="http://schemas.microsoft.com/office/drawing/2014/main" id="{D317E630-C50B-4112-933E-555F14E15A59}"/>
                </a:ext>
              </a:extLst>
            </p:cNvPr>
            <p:cNvSpPr/>
            <p:nvPr/>
          </p:nvSpPr>
          <p:spPr>
            <a:xfrm>
              <a:off x="1574192" y="3310975"/>
              <a:ext cx="4312481" cy="575838"/>
            </a:xfrm>
            <a:prstGeom prst="roundRect">
              <a:avLst>
                <a:gd name="adj" fmla="val 50000"/>
              </a:avLst>
            </a:prstGeom>
            <a:solidFill>
              <a:srgbClr val="00B5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71F981D4-F21E-4981-93DB-A7FE8B64238C}"/>
                </a:ext>
              </a:extLst>
            </p:cNvPr>
            <p:cNvSpPr/>
            <p:nvPr/>
          </p:nvSpPr>
          <p:spPr>
            <a:xfrm>
              <a:off x="1603440" y="3360452"/>
              <a:ext cx="464459" cy="476883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331B00DA-89EF-47E1-8D30-E68C1EC7C18B}"/>
                </a:ext>
              </a:extLst>
            </p:cNvPr>
            <p:cNvSpPr txBox="1"/>
            <p:nvPr/>
          </p:nvSpPr>
          <p:spPr>
            <a:xfrm>
              <a:off x="1609340" y="3458912"/>
              <a:ext cx="465652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IN" sz="1200" b="1" dirty="0">
                  <a:latin typeface="Arial" panose="020B0604020202020204" pitchFamily="34" charset="0"/>
                  <a:cs typeface="Arial" panose="020B0604020202020204" pitchFamily="34" charset="0"/>
                </a:rPr>
                <a:t>2.4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513F0EB1-8350-443F-B305-72994ADC3493}"/>
                </a:ext>
              </a:extLst>
            </p:cNvPr>
            <p:cNvSpPr txBox="1"/>
            <p:nvPr/>
          </p:nvSpPr>
          <p:spPr>
            <a:xfrm>
              <a:off x="2126306" y="3390171"/>
              <a:ext cx="3182772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Write Data by Identifier</a:t>
              </a:r>
              <a:endParaRPr lang="en-IN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CF7E8D5D-8995-4D42-9005-311153CD8B9B}"/>
              </a:ext>
            </a:extLst>
          </p:cNvPr>
          <p:cNvSpPr/>
          <p:nvPr/>
        </p:nvSpPr>
        <p:spPr>
          <a:xfrm rot="5400000">
            <a:off x="1493818" y="1807081"/>
            <a:ext cx="95492" cy="3354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68C997F-6EC0-4AC7-8FCB-79DDAF7C4033}"/>
              </a:ext>
            </a:extLst>
          </p:cNvPr>
          <p:cNvGrpSpPr/>
          <p:nvPr/>
        </p:nvGrpSpPr>
        <p:grpSpPr>
          <a:xfrm>
            <a:off x="765759" y="1044363"/>
            <a:ext cx="917886" cy="997138"/>
            <a:chOff x="669022" y="951268"/>
            <a:chExt cx="917886" cy="997138"/>
          </a:xfrm>
        </p:grpSpPr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C5FA61B6-F1D6-479F-A7E1-A6DC890CFE07}"/>
                </a:ext>
              </a:extLst>
            </p:cNvPr>
            <p:cNvCxnSpPr/>
            <p:nvPr/>
          </p:nvCxnSpPr>
          <p:spPr>
            <a:xfrm>
              <a:off x="761285" y="1880112"/>
              <a:ext cx="825623" cy="0"/>
            </a:xfrm>
            <a:prstGeom prst="line">
              <a:avLst/>
            </a:prstGeom>
            <a:solidFill>
              <a:srgbClr val="00344C"/>
            </a:solidFill>
            <a:ln w="28575">
              <a:solidFill>
                <a:srgbClr val="008A76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72EA8DC7-1C30-41FD-917A-612EC2A5D3EF}"/>
                </a:ext>
              </a:extLst>
            </p:cNvPr>
            <p:cNvSpPr>
              <a:spLocks/>
            </p:cNvSpPr>
            <p:nvPr/>
          </p:nvSpPr>
          <p:spPr>
            <a:xfrm rot="5400000">
              <a:off x="251860" y="1399390"/>
              <a:ext cx="978205" cy="81961"/>
            </a:xfrm>
            <a:custGeom>
              <a:avLst/>
              <a:gdLst>
                <a:gd name="connsiteX0" fmla="*/ 1318887 w 1417522"/>
                <a:gd name="connsiteY0" fmla="*/ 209872 h 196878"/>
                <a:gd name="connsiteX1" fmla="*/ 104936 w 1417522"/>
                <a:gd name="connsiteY1" fmla="*/ 209872 h 196878"/>
                <a:gd name="connsiteX2" fmla="*/ 0 w 1417522"/>
                <a:gd name="connsiteY2" fmla="*/ 104936 h 196878"/>
                <a:gd name="connsiteX3" fmla="*/ 0 w 1417522"/>
                <a:gd name="connsiteY3" fmla="*/ 104936 h 196878"/>
                <a:gd name="connsiteX4" fmla="*/ 104936 w 1417522"/>
                <a:gd name="connsiteY4" fmla="*/ 0 h 196878"/>
                <a:gd name="connsiteX5" fmla="*/ 1319084 w 1417522"/>
                <a:gd name="connsiteY5" fmla="*/ 0 h 196878"/>
                <a:gd name="connsiteX6" fmla="*/ 1424020 w 1417522"/>
                <a:gd name="connsiteY6" fmla="*/ 104936 h 196878"/>
                <a:gd name="connsiteX7" fmla="*/ 1424020 w 1417522"/>
                <a:gd name="connsiteY7" fmla="*/ 104936 h 196878"/>
                <a:gd name="connsiteX8" fmla="*/ 1318887 w 1417522"/>
                <a:gd name="connsiteY8" fmla="*/ 209872 h 196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7522" h="196878">
                  <a:moveTo>
                    <a:pt x="1318887" y="209872"/>
                  </a:moveTo>
                  <a:lnTo>
                    <a:pt x="104936" y="209872"/>
                  </a:lnTo>
                  <a:cubicBezTo>
                    <a:pt x="47251" y="209872"/>
                    <a:pt x="0" y="162621"/>
                    <a:pt x="0" y="104936"/>
                  </a:cubicBezTo>
                  <a:lnTo>
                    <a:pt x="0" y="104936"/>
                  </a:lnTo>
                  <a:cubicBezTo>
                    <a:pt x="0" y="47251"/>
                    <a:pt x="47251" y="0"/>
                    <a:pt x="104936" y="0"/>
                  </a:cubicBezTo>
                  <a:lnTo>
                    <a:pt x="1319084" y="0"/>
                  </a:lnTo>
                  <a:cubicBezTo>
                    <a:pt x="1376769" y="0"/>
                    <a:pt x="1424020" y="47251"/>
                    <a:pt x="1424020" y="104936"/>
                  </a:cubicBezTo>
                  <a:lnTo>
                    <a:pt x="1424020" y="104936"/>
                  </a:lnTo>
                  <a:cubicBezTo>
                    <a:pt x="1424020" y="162621"/>
                    <a:pt x="1376769" y="209872"/>
                    <a:pt x="1318887" y="209872"/>
                  </a:cubicBezTo>
                  <a:close/>
                </a:path>
              </a:pathLst>
            </a:custGeom>
            <a:solidFill>
              <a:srgbClr val="008A76"/>
            </a:solidFill>
            <a:ln w="19682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BA3F3EE5-5CB6-4D18-AEC4-167BDCDD2F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9022" y="1814120"/>
              <a:ext cx="130788" cy="134286"/>
            </a:xfrm>
            <a:prstGeom prst="ellipse">
              <a:avLst/>
            </a:prstGeom>
            <a:solidFill>
              <a:srgbClr val="008A76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6" name="Inhaltsplatzhalter 4">
            <a:extLst>
              <a:ext uri="{FF2B5EF4-FFF2-40B4-BE49-F238E27FC236}">
                <a16:creationId xmlns:a16="http://schemas.microsoft.com/office/drawing/2014/main" id="{9C9776D3-4CC9-436F-B4EB-944AB439E193}"/>
              </a:ext>
            </a:extLst>
          </p:cNvPr>
          <p:cNvSpPr txBox="1">
            <a:spLocks/>
          </p:cNvSpPr>
          <p:nvPr/>
        </p:nvSpPr>
        <p:spPr>
          <a:xfrm>
            <a:off x="531945" y="637696"/>
            <a:ext cx="579096" cy="43088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2800" b="1" dirty="0">
                <a:latin typeface="Roboto" pitchFamily="2" charset="0"/>
                <a:ea typeface="Roboto Light" panose="02000000000000000000" pitchFamily="2" charset="0"/>
              </a:rPr>
              <a:t>2.0</a:t>
            </a:r>
            <a:endParaRPr lang="en-US" sz="18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9C40E0D0-CE4E-427D-87D2-4DFD598FF54D}"/>
              </a:ext>
            </a:extLst>
          </p:cNvPr>
          <p:cNvSpPr>
            <a:spLocks noChangeAspect="1"/>
          </p:cNvSpPr>
          <p:nvPr/>
        </p:nvSpPr>
        <p:spPr>
          <a:xfrm>
            <a:off x="5333707" y="1674176"/>
            <a:ext cx="590741" cy="590741"/>
          </a:xfrm>
          <a:custGeom>
            <a:avLst/>
            <a:gdLst>
              <a:gd name="connsiteX0" fmla="*/ 836199 w 820953"/>
              <a:gd name="connsiteY0" fmla="*/ 418100 h 820952"/>
              <a:gd name="connsiteX1" fmla="*/ 418100 w 820953"/>
              <a:gd name="connsiteY1" fmla="*/ 836199 h 820952"/>
              <a:gd name="connsiteX2" fmla="*/ 0 w 820953"/>
              <a:gd name="connsiteY2" fmla="*/ 418100 h 820952"/>
              <a:gd name="connsiteX3" fmla="*/ 418100 w 820953"/>
              <a:gd name="connsiteY3" fmla="*/ 0 h 820952"/>
              <a:gd name="connsiteX4" fmla="*/ 836199 w 820953"/>
              <a:gd name="connsiteY4" fmla="*/ 418100 h 820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0953" h="820952">
                <a:moveTo>
                  <a:pt x="836199" y="418100"/>
                </a:moveTo>
                <a:cubicBezTo>
                  <a:pt x="836199" y="649010"/>
                  <a:pt x="649010" y="836199"/>
                  <a:pt x="418100" y="836199"/>
                </a:cubicBezTo>
                <a:cubicBezTo>
                  <a:pt x="187190" y="836199"/>
                  <a:pt x="0" y="649010"/>
                  <a:pt x="0" y="418100"/>
                </a:cubicBezTo>
                <a:cubicBezTo>
                  <a:pt x="0" y="187190"/>
                  <a:pt x="187190" y="0"/>
                  <a:pt x="418100" y="0"/>
                </a:cubicBezTo>
                <a:cubicBezTo>
                  <a:pt x="649010" y="0"/>
                  <a:pt x="836199" y="187190"/>
                  <a:pt x="836199" y="418100"/>
                </a:cubicBezTo>
                <a:close/>
              </a:path>
            </a:pathLst>
          </a:custGeom>
          <a:solidFill>
            <a:srgbClr val="008A76"/>
          </a:solidFill>
          <a:ln w="38100" cap="flat">
            <a:solidFill>
              <a:schemeClr val="bg1"/>
            </a:solidFill>
            <a:prstDash val="solid"/>
            <a:miter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/>
            <a:r>
              <a:rPr lang="en-IN" sz="1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0x2E</a:t>
            </a:r>
            <a:endParaRPr lang="en-US" sz="1300" dirty="0">
              <a:solidFill>
                <a:schemeClr val="bg1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E9A6142-B80E-4355-9AFE-52DF5611692A}"/>
              </a:ext>
            </a:extLst>
          </p:cNvPr>
          <p:cNvSpPr/>
          <p:nvPr/>
        </p:nvSpPr>
        <p:spPr>
          <a:xfrm rot="5400000">
            <a:off x="1474418" y="2584218"/>
            <a:ext cx="95492" cy="3354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8587DE41-30C9-4D25-BE60-274188725894}"/>
              </a:ext>
            </a:extLst>
          </p:cNvPr>
          <p:cNvSpPr txBox="1"/>
          <p:nvPr/>
        </p:nvSpPr>
        <p:spPr>
          <a:xfrm>
            <a:off x="1270833" y="5798177"/>
            <a:ext cx="3887411" cy="646331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b="1" dirty="0"/>
              <a:t>Write Data By Identifier – SID: 0x2E</a:t>
            </a:r>
            <a:br>
              <a:rPr lang="en-US" dirty="0"/>
            </a:br>
            <a:r>
              <a:rPr lang="en-US" dirty="0">
                <a:solidFill>
                  <a:srgbClr val="FF0000"/>
                </a:solidFill>
              </a:rPr>
              <a:t>●</a:t>
            </a:r>
            <a:r>
              <a:rPr lang="en-US" dirty="0"/>
              <a:t> To Write certain Data specified by ID  </a:t>
            </a:r>
            <a:endParaRPr lang="ar-EG" dirty="0"/>
          </a:p>
        </p:txBody>
      </p:sp>
      <p:pic>
        <p:nvPicPr>
          <p:cNvPr id="9" name="Graphic 8" descr="Programmer">
            <a:extLst>
              <a:ext uri="{FF2B5EF4-FFF2-40B4-BE49-F238E27FC236}">
                <a16:creationId xmlns:a16="http://schemas.microsoft.com/office/drawing/2014/main" id="{6AFBA7C5-C0A6-4288-A15C-475ECF1A23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49114" y="4223175"/>
            <a:ext cx="1753890" cy="19711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2AF38C6-D670-4925-AF40-470FE147E13E}"/>
              </a:ext>
            </a:extLst>
          </p:cNvPr>
          <p:cNvSpPr txBox="1"/>
          <p:nvPr/>
        </p:nvSpPr>
        <p:spPr>
          <a:xfrm>
            <a:off x="9251637" y="4105162"/>
            <a:ext cx="15488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Client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0A3DF46-04D5-422D-AF29-351379B4417A}"/>
              </a:ext>
            </a:extLst>
          </p:cNvPr>
          <p:cNvGrpSpPr/>
          <p:nvPr/>
        </p:nvGrpSpPr>
        <p:grpSpPr>
          <a:xfrm>
            <a:off x="6104519" y="4521490"/>
            <a:ext cx="444911" cy="1221033"/>
            <a:chOff x="6104519" y="4521490"/>
            <a:chExt cx="444911" cy="1221033"/>
          </a:xfrm>
        </p:grpSpPr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F62A9BD6-6B7F-4429-AC5F-9D0E843787A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316276" y="4521490"/>
              <a:ext cx="4082" cy="122103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BF379BFC-08A5-4D95-AB64-0A12F23C9001}"/>
                </a:ext>
              </a:extLst>
            </p:cNvPr>
            <p:cNvGrpSpPr/>
            <p:nvPr/>
          </p:nvGrpSpPr>
          <p:grpSpPr>
            <a:xfrm>
              <a:off x="6104519" y="4767639"/>
              <a:ext cx="444911" cy="329786"/>
              <a:chOff x="6104519" y="4767639"/>
              <a:chExt cx="444911" cy="329786"/>
            </a:xfrm>
          </p:grpSpPr>
          <p:sp>
            <p:nvSpPr>
              <p:cNvPr id="168" name="Freeform 133">
                <a:extLst>
                  <a:ext uri="{FF2B5EF4-FFF2-40B4-BE49-F238E27FC236}">
                    <a16:creationId xmlns:a16="http://schemas.microsoft.com/office/drawing/2014/main" id="{31A2DD06-4D23-41DD-BA49-DCD2E1D8D8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04519" y="4778726"/>
                <a:ext cx="425185" cy="318699"/>
              </a:xfrm>
              <a:custGeom>
                <a:avLst/>
                <a:gdLst>
                  <a:gd name="T0" fmla="*/ 4724 w 6117"/>
                  <a:gd name="T1" fmla="*/ 1612 h 4594"/>
                  <a:gd name="T2" fmla="*/ 4680 w 6117"/>
                  <a:gd name="T3" fmla="*/ 1652 h 4594"/>
                  <a:gd name="T4" fmla="*/ 4088 w 6117"/>
                  <a:gd name="T5" fmla="*/ 2189 h 4594"/>
                  <a:gd name="T6" fmla="*/ 4037 w 6117"/>
                  <a:gd name="T7" fmla="*/ 2237 h 4594"/>
                  <a:gd name="T8" fmla="*/ 4474 w 6117"/>
                  <a:gd name="T9" fmla="*/ 2673 h 4594"/>
                  <a:gd name="T10" fmla="*/ 5289 w 6117"/>
                  <a:gd name="T11" fmla="*/ 3489 h 4594"/>
                  <a:gd name="T12" fmla="*/ 5211 w 6117"/>
                  <a:gd name="T13" fmla="*/ 3815 h 4594"/>
                  <a:gd name="T14" fmla="*/ 5016 w 6117"/>
                  <a:gd name="T15" fmla="*/ 3755 h 4594"/>
                  <a:gd name="T16" fmla="*/ 4205 w 6117"/>
                  <a:gd name="T17" fmla="*/ 2944 h 4594"/>
                  <a:gd name="T18" fmla="*/ 3755 w 6117"/>
                  <a:gd name="T19" fmla="*/ 2493 h 4594"/>
                  <a:gd name="T20" fmla="*/ 3704 w 6117"/>
                  <a:gd name="T21" fmla="*/ 2539 h 4594"/>
                  <a:gd name="T22" fmla="*/ 3200 w 6117"/>
                  <a:gd name="T23" fmla="*/ 2997 h 4594"/>
                  <a:gd name="T24" fmla="*/ 2918 w 6117"/>
                  <a:gd name="T25" fmla="*/ 2998 h 4594"/>
                  <a:gd name="T26" fmla="*/ 2432 w 6117"/>
                  <a:gd name="T27" fmla="*/ 2557 h 4594"/>
                  <a:gd name="T28" fmla="*/ 2354 w 6117"/>
                  <a:gd name="T29" fmla="*/ 2487 h 4594"/>
                  <a:gd name="T30" fmla="*/ 2314 w 6117"/>
                  <a:gd name="T31" fmla="*/ 2543 h 4594"/>
                  <a:gd name="T32" fmla="*/ 1101 w 6117"/>
                  <a:gd name="T33" fmla="*/ 3756 h 4594"/>
                  <a:gd name="T34" fmla="*/ 771 w 6117"/>
                  <a:gd name="T35" fmla="*/ 3689 h 4594"/>
                  <a:gd name="T36" fmla="*/ 832 w 6117"/>
                  <a:gd name="T37" fmla="*/ 3483 h 4594"/>
                  <a:gd name="T38" fmla="*/ 1805 w 6117"/>
                  <a:gd name="T39" fmla="*/ 2513 h 4594"/>
                  <a:gd name="T40" fmla="*/ 2080 w 6117"/>
                  <a:gd name="T41" fmla="*/ 2239 h 4594"/>
                  <a:gd name="T42" fmla="*/ 1583 w 6117"/>
                  <a:gd name="T43" fmla="*/ 1787 h 4594"/>
                  <a:gd name="T44" fmla="*/ 832 w 6117"/>
                  <a:gd name="T45" fmla="*/ 1104 h 4594"/>
                  <a:gd name="T46" fmla="*/ 769 w 6117"/>
                  <a:gd name="T47" fmla="*/ 910 h 4594"/>
                  <a:gd name="T48" fmla="*/ 904 w 6117"/>
                  <a:gd name="T49" fmla="*/ 773 h 4594"/>
                  <a:gd name="T50" fmla="*/ 1095 w 6117"/>
                  <a:gd name="T51" fmla="*/ 827 h 4594"/>
                  <a:gd name="T52" fmla="*/ 2147 w 6117"/>
                  <a:gd name="T53" fmla="*/ 1781 h 4594"/>
                  <a:gd name="T54" fmla="*/ 3058 w 6117"/>
                  <a:gd name="T55" fmla="*/ 2608 h 4594"/>
                  <a:gd name="T56" fmla="*/ 3106 w 6117"/>
                  <a:gd name="T57" fmla="*/ 2566 h 4594"/>
                  <a:gd name="T58" fmla="*/ 4481 w 6117"/>
                  <a:gd name="T59" fmla="*/ 1316 h 4594"/>
                  <a:gd name="T60" fmla="*/ 4500 w 6117"/>
                  <a:gd name="T61" fmla="*/ 1 h 4594"/>
                  <a:gd name="T62" fmla="*/ 754 w 6117"/>
                  <a:gd name="T63" fmla="*/ 1 h 4594"/>
                  <a:gd name="T64" fmla="*/ 12 w 6117"/>
                  <a:gd name="T65" fmla="*/ 631 h 4594"/>
                  <a:gd name="T66" fmla="*/ 0 w 6117"/>
                  <a:gd name="T67" fmla="*/ 670 h 4594"/>
                  <a:gd name="T68" fmla="*/ 0 w 6117"/>
                  <a:gd name="T69" fmla="*/ 3920 h 4594"/>
                  <a:gd name="T70" fmla="*/ 30 w 6117"/>
                  <a:gd name="T71" fmla="*/ 4033 h 4594"/>
                  <a:gd name="T72" fmla="*/ 772 w 6117"/>
                  <a:gd name="T73" fmla="*/ 4588 h 4594"/>
                  <a:gd name="T74" fmla="*/ 5064 w 6117"/>
                  <a:gd name="T75" fmla="*/ 4588 h 4594"/>
                  <a:gd name="T76" fmla="*/ 5516 w 6117"/>
                  <a:gd name="T77" fmla="*/ 4567 h 4594"/>
                  <a:gd name="T78" fmla="*/ 6107 w 6117"/>
                  <a:gd name="T79" fmla="*/ 3946 h 4594"/>
                  <a:gd name="T80" fmla="*/ 6117 w 6117"/>
                  <a:gd name="T81" fmla="*/ 3920 h 4594"/>
                  <a:gd name="T82" fmla="*/ 6117 w 6117"/>
                  <a:gd name="T83" fmla="*/ 1808 h 4594"/>
                  <a:gd name="T84" fmla="*/ 4724 w 6117"/>
                  <a:gd name="T85" fmla="*/ 1612 h 45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6117" h="4594">
                    <a:moveTo>
                      <a:pt x="4724" y="1612"/>
                    </a:moveTo>
                    <a:lnTo>
                      <a:pt x="4680" y="1652"/>
                    </a:lnTo>
                    <a:lnTo>
                      <a:pt x="4088" y="2189"/>
                    </a:lnTo>
                    <a:cubicBezTo>
                      <a:pt x="4072" y="2204"/>
                      <a:pt x="4056" y="2219"/>
                      <a:pt x="4037" y="2237"/>
                    </a:cubicBezTo>
                    <a:cubicBezTo>
                      <a:pt x="4184" y="2384"/>
                      <a:pt x="4330" y="2528"/>
                      <a:pt x="4474" y="2673"/>
                    </a:cubicBezTo>
                    <a:cubicBezTo>
                      <a:pt x="4747" y="2944"/>
                      <a:pt x="5018" y="3216"/>
                      <a:pt x="5289" y="3489"/>
                    </a:cubicBezTo>
                    <a:cubicBezTo>
                      <a:pt x="5402" y="3602"/>
                      <a:pt x="5359" y="3775"/>
                      <a:pt x="5211" y="3815"/>
                    </a:cubicBezTo>
                    <a:cubicBezTo>
                      <a:pt x="5134" y="3836"/>
                      <a:pt x="5071" y="3810"/>
                      <a:pt x="5016" y="3755"/>
                    </a:cubicBezTo>
                    <a:lnTo>
                      <a:pt x="4205" y="2944"/>
                    </a:lnTo>
                    <a:cubicBezTo>
                      <a:pt x="4056" y="2795"/>
                      <a:pt x="3908" y="2646"/>
                      <a:pt x="3755" y="2493"/>
                    </a:cubicBezTo>
                    <a:cubicBezTo>
                      <a:pt x="3736" y="2510"/>
                      <a:pt x="3719" y="2524"/>
                      <a:pt x="3704" y="2539"/>
                    </a:cubicBezTo>
                    <a:cubicBezTo>
                      <a:pt x="3536" y="2692"/>
                      <a:pt x="3368" y="2845"/>
                      <a:pt x="3200" y="2997"/>
                    </a:cubicBezTo>
                    <a:cubicBezTo>
                      <a:pt x="3107" y="3081"/>
                      <a:pt x="3011" y="3082"/>
                      <a:pt x="2918" y="2998"/>
                    </a:cubicBezTo>
                    <a:lnTo>
                      <a:pt x="2432" y="2557"/>
                    </a:lnTo>
                    <a:cubicBezTo>
                      <a:pt x="2410" y="2537"/>
                      <a:pt x="2388" y="2518"/>
                      <a:pt x="2354" y="2487"/>
                    </a:cubicBezTo>
                    <a:cubicBezTo>
                      <a:pt x="2342" y="2507"/>
                      <a:pt x="2329" y="2526"/>
                      <a:pt x="2314" y="2543"/>
                    </a:cubicBezTo>
                    <a:cubicBezTo>
                      <a:pt x="1910" y="2948"/>
                      <a:pt x="1506" y="3353"/>
                      <a:pt x="1101" y="3756"/>
                    </a:cubicBezTo>
                    <a:cubicBezTo>
                      <a:pt x="987" y="3870"/>
                      <a:pt x="816" y="3835"/>
                      <a:pt x="771" y="3689"/>
                    </a:cubicBezTo>
                    <a:cubicBezTo>
                      <a:pt x="746" y="3608"/>
                      <a:pt x="774" y="3542"/>
                      <a:pt x="832" y="3483"/>
                    </a:cubicBezTo>
                    <a:lnTo>
                      <a:pt x="1805" y="2513"/>
                    </a:lnTo>
                    <a:cubicBezTo>
                      <a:pt x="1895" y="2422"/>
                      <a:pt x="1986" y="2333"/>
                      <a:pt x="2080" y="2239"/>
                    </a:cubicBezTo>
                    <a:lnTo>
                      <a:pt x="1583" y="1787"/>
                    </a:lnTo>
                    <a:cubicBezTo>
                      <a:pt x="1333" y="1559"/>
                      <a:pt x="1083" y="1331"/>
                      <a:pt x="832" y="1104"/>
                    </a:cubicBezTo>
                    <a:cubicBezTo>
                      <a:pt x="775" y="1051"/>
                      <a:pt x="750" y="987"/>
                      <a:pt x="769" y="910"/>
                    </a:cubicBezTo>
                    <a:cubicBezTo>
                      <a:pt x="784" y="842"/>
                      <a:pt x="836" y="789"/>
                      <a:pt x="904" y="773"/>
                    </a:cubicBezTo>
                    <a:cubicBezTo>
                      <a:pt x="978" y="752"/>
                      <a:pt x="1040" y="776"/>
                      <a:pt x="1095" y="827"/>
                    </a:cubicBezTo>
                    <a:cubicBezTo>
                      <a:pt x="1446" y="1145"/>
                      <a:pt x="1796" y="1463"/>
                      <a:pt x="2147" y="1781"/>
                    </a:cubicBezTo>
                    <a:lnTo>
                      <a:pt x="3058" y="2608"/>
                    </a:lnTo>
                    <a:cubicBezTo>
                      <a:pt x="3075" y="2593"/>
                      <a:pt x="3091" y="2580"/>
                      <a:pt x="3106" y="2566"/>
                    </a:cubicBezTo>
                    <a:lnTo>
                      <a:pt x="4481" y="1316"/>
                    </a:lnTo>
                    <a:cubicBezTo>
                      <a:pt x="4240" y="909"/>
                      <a:pt x="4247" y="401"/>
                      <a:pt x="4500" y="1"/>
                    </a:cubicBezTo>
                    <a:cubicBezTo>
                      <a:pt x="3251" y="0"/>
                      <a:pt x="2003" y="0"/>
                      <a:pt x="754" y="1"/>
                    </a:cubicBezTo>
                    <a:cubicBezTo>
                      <a:pt x="388" y="2"/>
                      <a:pt x="75" y="271"/>
                      <a:pt x="12" y="631"/>
                    </a:cubicBezTo>
                    <a:cubicBezTo>
                      <a:pt x="9" y="644"/>
                      <a:pt x="5" y="657"/>
                      <a:pt x="0" y="670"/>
                    </a:cubicBezTo>
                    <a:lnTo>
                      <a:pt x="0" y="3920"/>
                    </a:lnTo>
                    <a:cubicBezTo>
                      <a:pt x="10" y="3958"/>
                      <a:pt x="19" y="3996"/>
                      <a:pt x="30" y="4033"/>
                    </a:cubicBezTo>
                    <a:cubicBezTo>
                      <a:pt x="125" y="4365"/>
                      <a:pt x="421" y="4588"/>
                      <a:pt x="772" y="4588"/>
                    </a:cubicBezTo>
                    <a:cubicBezTo>
                      <a:pt x="2203" y="4589"/>
                      <a:pt x="3634" y="4589"/>
                      <a:pt x="5064" y="4588"/>
                    </a:cubicBezTo>
                    <a:cubicBezTo>
                      <a:pt x="5215" y="4588"/>
                      <a:pt x="5369" y="4594"/>
                      <a:pt x="5516" y="4567"/>
                    </a:cubicBezTo>
                    <a:cubicBezTo>
                      <a:pt x="5829" y="4507"/>
                      <a:pt x="6050" y="4264"/>
                      <a:pt x="6107" y="3946"/>
                    </a:cubicBezTo>
                    <a:cubicBezTo>
                      <a:pt x="6109" y="3937"/>
                      <a:pt x="6113" y="3928"/>
                      <a:pt x="6117" y="3920"/>
                    </a:cubicBezTo>
                    <a:lnTo>
                      <a:pt x="6117" y="1808"/>
                    </a:lnTo>
                    <a:cubicBezTo>
                      <a:pt x="5656" y="2032"/>
                      <a:pt x="5105" y="1954"/>
                      <a:pt x="4724" y="1612"/>
                    </a:cubicBezTo>
                    <a:close/>
                  </a:path>
                </a:pathLst>
              </a:custGeom>
              <a:solidFill>
                <a:schemeClr val="bg2">
                  <a:lumMod val="75000"/>
                </a:schemeClr>
              </a:solidFill>
              <a:ln w="0">
                <a:solidFill>
                  <a:srgbClr val="00206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N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69" name="Freeform 134">
                <a:extLst>
                  <a:ext uri="{FF2B5EF4-FFF2-40B4-BE49-F238E27FC236}">
                    <a16:creationId xmlns:a16="http://schemas.microsoft.com/office/drawing/2014/main" id="{535BB106-E5E6-4590-A2C9-A82B50DB074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428888" y="4767639"/>
                <a:ext cx="120542" cy="120156"/>
              </a:xfrm>
              <a:custGeom>
                <a:avLst/>
                <a:gdLst>
                  <a:gd name="T0" fmla="*/ 900 w 1733"/>
                  <a:gd name="T1" fmla="*/ 0 h 1732"/>
                  <a:gd name="T2" fmla="*/ 129 w 1733"/>
                  <a:gd name="T3" fmla="*/ 514 h 1732"/>
                  <a:gd name="T4" fmla="*/ 310 w 1733"/>
                  <a:gd name="T5" fmla="*/ 1422 h 1732"/>
                  <a:gd name="T6" fmla="*/ 1218 w 1733"/>
                  <a:gd name="T7" fmla="*/ 1603 h 1732"/>
                  <a:gd name="T8" fmla="*/ 1733 w 1733"/>
                  <a:gd name="T9" fmla="*/ 833 h 1732"/>
                  <a:gd name="T10" fmla="*/ 900 w 1733"/>
                  <a:gd name="T11" fmla="*/ 0 h 1732"/>
                  <a:gd name="T12" fmla="*/ 1175 w 1733"/>
                  <a:gd name="T13" fmla="*/ 982 h 1732"/>
                  <a:gd name="T14" fmla="*/ 1007 w 1733"/>
                  <a:gd name="T15" fmla="*/ 815 h 1732"/>
                  <a:gd name="T16" fmla="*/ 1007 w 1733"/>
                  <a:gd name="T17" fmla="*/ 823 h 1732"/>
                  <a:gd name="T18" fmla="*/ 1007 w 1733"/>
                  <a:gd name="T19" fmla="*/ 1256 h 1732"/>
                  <a:gd name="T20" fmla="*/ 1007 w 1733"/>
                  <a:gd name="T21" fmla="*/ 1261 h 1732"/>
                  <a:gd name="T22" fmla="*/ 792 w 1733"/>
                  <a:gd name="T23" fmla="*/ 1261 h 1732"/>
                  <a:gd name="T24" fmla="*/ 792 w 1733"/>
                  <a:gd name="T25" fmla="*/ 1251 h 1732"/>
                  <a:gd name="T26" fmla="*/ 792 w 1733"/>
                  <a:gd name="T27" fmla="*/ 826 h 1732"/>
                  <a:gd name="T28" fmla="*/ 792 w 1733"/>
                  <a:gd name="T29" fmla="*/ 815 h 1732"/>
                  <a:gd name="T30" fmla="*/ 624 w 1733"/>
                  <a:gd name="T31" fmla="*/ 983 h 1732"/>
                  <a:gd name="T32" fmla="*/ 474 w 1733"/>
                  <a:gd name="T33" fmla="*/ 832 h 1732"/>
                  <a:gd name="T34" fmla="*/ 899 w 1733"/>
                  <a:gd name="T35" fmla="*/ 405 h 1732"/>
                  <a:gd name="T36" fmla="*/ 1325 w 1733"/>
                  <a:gd name="T37" fmla="*/ 832 h 1732"/>
                  <a:gd name="T38" fmla="*/ 1175 w 1733"/>
                  <a:gd name="T39" fmla="*/ 982 h 17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733" h="1732">
                    <a:moveTo>
                      <a:pt x="900" y="0"/>
                    </a:moveTo>
                    <a:cubicBezTo>
                      <a:pt x="562" y="0"/>
                      <a:pt x="258" y="203"/>
                      <a:pt x="129" y="514"/>
                    </a:cubicBezTo>
                    <a:cubicBezTo>
                      <a:pt x="0" y="826"/>
                      <a:pt x="72" y="1184"/>
                      <a:pt x="310" y="1422"/>
                    </a:cubicBezTo>
                    <a:cubicBezTo>
                      <a:pt x="548" y="1661"/>
                      <a:pt x="907" y="1732"/>
                      <a:pt x="1218" y="1603"/>
                    </a:cubicBezTo>
                    <a:cubicBezTo>
                      <a:pt x="1530" y="1474"/>
                      <a:pt x="1733" y="1170"/>
                      <a:pt x="1733" y="833"/>
                    </a:cubicBezTo>
                    <a:cubicBezTo>
                      <a:pt x="1733" y="373"/>
                      <a:pt x="1360" y="0"/>
                      <a:pt x="900" y="0"/>
                    </a:cubicBezTo>
                    <a:close/>
                    <a:moveTo>
                      <a:pt x="1175" y="982"/>
                    </a:moveTo>
                    <a:lnTo>
                      <a:pt x="1007" y="815"/>
                    </a:lnTo>
                    <a:lnTo>
                      <a:pt x="1007" y="823"/>
                    </a:lnTo>
                    <a:lnTo>
                      <a:pt x="1007" y="1256"/>
                    </a:lnTo>
                    <a:lnTo>
                      <a:pt x="1007" y="1261"/>
                    </a:lnTo>
                    <a:lnTo>
                      <a:pt x="792" y="1261"/>
                    </a:lnTo>
                    <a:lnTo>
                      <a:pt x="792" y="1251"/>
                    </a:lnTo>
                    <a:lnTo>
                      <a:pt x="792" y="826"/>
                    </a:lnTo>
                    <a:lnTo>
                      <a:pt x="792" y="815"/>
                    </a:lnTo>
                    <a:lnTo>
                      <a:pt x="624" y="983"/>
                    </a:lnTo>
                    <a:lnTo>
                      <a:pt x="474" y="832"/>
                    </a:lnTo>
                    <a:lnTo>
                      <a:pt x="899" y="405"/>
                    </a:lnTo>
                    <a:lnTo>
                      <a:pt x="1325" y="832"/>
                    </a:lnTo>
                    <a:lnTo>
                      <a:pt x="1175" y="982"/>
                    </a:lnTo>
                    <a:close/>
                  </a:path>
                </a:pathLst>
              </a:custGeom>
              <a:solidFill>
                <a:srgbClr val="CC0000"/>
              </a:solidFill>
              <a:ln w="0">
                <a:solidFill>
                  <a:srgbClr val="00206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N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03DF3954-797B-4089-AD25-32AF516827C1}"/>
              </a:ext>
            </a:extLst>
          </p:cNvPr>
          <p:cNvSpPr/>
          <p:nvPr/>
        </p:nvSpPr>
        <p:spPr>
          <a:xfrm>
            <a:off x="2728368" y="3918794"/>
            <a:ext cx="3965164" cy="507966"/>
          </a:xfrm>
          <a:prstGeom prst="roundRect">
            <a:avLst/>
          </a:prstGeom>
          <a:solidFill>
            <a:srgbClr val="F8CBA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DSP</a:t>
            </a:r>
            <a:endParaRPr lang="ar-EG" b="1" dirty="0">
              <a:solidFill>
                <a:schemeClr val="tx1"/>
              </a:solidFill>
            </a:endParaRPr>
          </a:p>
        </p:txBody>
      </p:sp>
      <p:pic>
        <p:nvPicPr>
          <p:cNvPr id="92" name="Graphic 91">
            <a:extLst>
              <a:ext uri="{FF2B5EF4-FFF2-40B4-BE49-F238E27FC236}">
                <a16:creationId xmlns:a16="http://schemas.microsoft.com/office/drawing/2014/main" id="{FE903BAD-3574-4AED-B7FD-F86591CC198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60423" y="4023581"/>
            <a:ext cx="280611" cy="28061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601D5F46-0D3D-48D3-A93C-5FC60D9DD9EF}"/>
              </a:ext>
            </a:extLst>
          </p:cNvPr>
          <p:cNvGrpSpPr/>
          <p:nvPr/>
        </p:nvGrpSpPr>
        <p:grpSpPr>
          <a:xfrm>
            <a:off x="6693532" y="3182709"/>
            <a:ext cx="2103899" cy="2655495"/>
            <a:chOff x="6693532" y="3182709"/>
            <a:chExt cx="2103899" cy="2655495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80EA05DC-C3EA-430C-8A0C-323DF2BD017B}"/>
                </a:ext>
              </a:extLst>
            </p:cNvPr>
            <p:cNvSpPr txBox="1"/>
            <p:nvPr/>
          </p:nvSpPr>
          <p:spPr>
            <a:xfrm>
              <a:off x="7233136" y="4767639"/>
              <a:ext cx="1536959" cy="369332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1">
              <a:spAutoFit/>
            </a:bodyPr>
            <a:lstStyle/>
            <a:p>
              <a:r>
                <a:rPr lang="en-US" dirty="0"/>
                <a:t>Data Identifier</a:t>
              </a:r>
              <a:endParaRPr lang="ar-EG" dirty="0"/>
            </a:p>
          </p:txBody>
        </p:sp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26AFD3BB-61E2-43ED-A117-CDD24960760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93532" y="5202441"/>
              <a:ext cx="984222" cy="63576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9F9637F8-6042-4321-B89F-59C06C479845}"/>
                </a:ext>
              </a:extLst>
            </p:cNvPr>
            <p:cNvCxnSpPr/>
            <p:nvPr/>
          </p:nvCxnSpPr>
          <p:spPr>
            <a:xfrm flipV="1">
              <a:off x="8005038" y="3562793"/>
              <a:ext cx="0" cy="120484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D1A047F-38CF-49BF-ABDC-6AD4057E2443}"/>
                </a:ext>
              </a:extLst>
            </p:cNvPr>
            <p:cNvSpPr txBox="1"/>
            <p:nvPr/>
          </p:nvSpPr>
          <p:spPr>
            <a:xfrm>
              <a:off x="7202122" y="3182709"/>
              <a:ext cx="1595309" cy="369332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1">
              <a:spAutoFit/>
            </a:bodyPr>
            <a:lstStyle/>
            <a:p>
              <a:r>
                <a:rPr lang="en-US" dirty="0" err="1"/>
                <a:t>i.e</a:t>
              </a:r>
              <a:r>
                <a:rPr lang="en-US" dirty="0"/>
                <a:t> Vin Number</a:t>
              </a:r>
              <a:endParaRPr lang="ar-EG" dirty="0"/>
            </a:p>
          </p:txBody>
        </p:sp>
      </p:grp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D4BCDD76-0AFF-49D0-9138-E55256D71E83}"/>
              </a:ext>
            </a:extLst>
          </p:cNvPr>
          <p:cNvSpPr>
            <a:spLocks noChangeAspect="1"/>
          </p:cNvSpPr>
          <p:nvPr/>
        </p:nvSpPr>
        <p:spPr>
          <a:xfrm>
            <a:off x="2632075" y="2449265"/>
            <a:ext cx="4157078" cy="635180"/>
          </a:xfrm>
          <a:prstGeom prst="roundRect">
            <a:avLst>
              <a:gd name="adj" fmla="val 12084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A5EC472-E337-4FC3-BB9B-8585D1DDBCE5}"/>
              </a:ext>
            </a:extLst>
          </p:cNvPr>
          <p:cNvSpPr txBox="1">
            <a:spLocks noChangeAspect="1"/>
          </p:cNvSpPr>
          <p:nvPr/>
        </p:nvSpPr>
        <p:spPr>
          <a:xfrm>
            <a:off x="4179105" y="2409926"/>
            <a:ext cx="1255598" cy="3385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600" b="1" dirty="0"/>
              <a:t>Application</a:t>
            </a:r>
            <a:endParaRPr lang="ar-EG" sz="1400" b="1" dirty="0"/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85D8EA91-A9FD-406F-822D-B29B7B963B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395522" y="2486902"/>
            <a:ext cx="259987" cy="25998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DDEAE94B-E40A-4D89-8694-7E291315197D}"/>
              </a:ext>
            </a:extLst>
          </p:cNvPr>
          <p:cNvSpPr txBox="1">
            <a:spLocks noChangeAspect="1"/>
          </p:cNvSpPr>
          <p:nvPr/>
        </p:nvSpPr>
        <p:spPr>
          <a:xfrm>
            <a:off x="2612242" y="3542998"/>
            <a:ext cx="72578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b="1" dirty="0"/>
              <a:t>DCM</a:t>
            </a:r>
            <a:endParaRPr lang="ar-EG" b="1" dirty="0"/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2D9BE186-8FEA-4637-A2A0-4BD15DC6053E}"/>
              </a:ext>
            </a:extLst>
          </p:cNvPr>
          <p:cNvSpPr/>
          <p:nvPr/>
        </p:nvSpPr>
        <p:spPr>
          <a:xfrm>
            <a:off x="2632076" y="3203047"/>
            <a:ext cx="4157075" cy="288575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RTE</a:t>
            </a:r>
            <a:endParaRPr lang="ar-EG" b="1" dirty="0">
              <a:solidFill>
                <a:schemeClr val="tx1"/>
              </a:solidFill>
            </a:endParaRPr>
          </a:p>
        </p:txBody>
      </p:sp>
      <p:sp>
        <p:nvSpPr>
          <p:cNvPr id="46" name="Graphic 19">
            <a:extLst>
              <a:ext uri="{FF2B5EF4-FFF2-40B4-BE49-F238E27FC236}">
                <a16:creationId xmlns:a16="http://schemas.microsoft.com/office/drawing/2014/main" id="{74595D07-9168-4657-9E6F-5128E948C1AD}"/>
              </a:ext>
            </a:extLst>
          </p:cNvPr>
          <p:cNvSpPr>
            <a:spLocks noChangeAspect="1"/>
          </p:cNvSpPr>
          <p:nvPr/>
        </p:nvSpPr>
        <p:spPr>
          <a:xfrm>
            <a:off x="5085744" y="3231232"/>
            <a:ext cx="229968" cy="233084"/>
          </a:xfrm>
          <a:custGeom>
            <a:avLst/>
            <a:gdLst>
              <a:gd name="connsiteX0" fmla="*/ 455965 w 457200"/>
              <a:gd name="connsiteY0" fmla="*/ 2809 h 333375"/>
              <a:gd name="connsiteX1" fmla="*/ 449107 w 457200"/>
              <a:gd name="connsiteY1" fmla="*/ 46 h 333375"/>
              <a:gd name="connsiteX2" fmla="*/ 447392 w 457200"/>
              <a:gd name="connsiteY2" fmla="*/ 332 h 333375"/>
              <a:gd name="connsiteX3" fmla="*/ 5623 w 457200"/>
              <a:gd name="connsiteY3" fmla="*/ 120538 h 333375"/>
              <a:gd name="connsiteX4" fmla="*/ 3 w 457200"/>
              <a:gd name="connsiteY4" fmla="*/ 127681 h 333375"/>
              <a:gd name="connsiteX5" fmla="*/ 5242 w 457200"/>
              <a:gd name="connsiteY5" fmla="*/ 135111 h 333375"/>
              <a:gd name="connsiteX6" fmla="*/ 166881 w 457200"/>
              <a:gd name="connsiteY6" fmla="*/ 188070 h 333375"/>
              <a:gd name="connsiteX7" fmla="*/ 152403 w 457200"/>
              <a:gd name="connsiteY7" fmla="*/ 303799 h 333375"/>
              <a:gd name="connsiteX8" fmla="*/ 156213 w 457200"/>
              <a:gd name="connsiteY8" fmla="*/ 311323 h 333375"/>
              <a:gd name="connsiteX9" fmla="*/ 160023 w 457200"/>
              <a:gd name="connsiteY9" fmla="*/ 312371 h 333375"/>
              <a:gd name="connsiteX10" fmla="*/ 164595 w 457200"/>
              <a:gd name="connsiteY10" fmla="*/ 310847 h 333375"/>
              <a:gd name="connsiteX11" fmla="*/ 223745 w 457200"/>
              <a:gd name="connsiteY11" fmla="*/ 265508 h 333375"/>
              <a:gd name="connsiteX12" fmla="*/ 275657 w 457200"/>
              <a:gd name="connsiteY12" fmla="*/ 339613 h 333375"/>
              <a:gd name="connsiteX13" fmla="*/ 281848 w 457200"/>
              <a:gd name="connsiteY13" fmla="*/ 342851 h 333375"/>
              <a:gd name="connsiteX14" fmla="*/ 282324 w 457200"/>
              <a:gd name="connsiteY14" fmla="*/ 342851 h 333375"/>
              <a:gd name="connsiteX15" fmla="*/ 288611 w 457200"/>
              <a:gd name="connsiteY15" fmla="*/ 338755 h 333375"/>
              <a:gd name="connsiteX16" fmla="*/ 456727 w 457200"/>
              <a:gd name="connsiteY16" fmla="*/ 11095 h 333375"/>
              <a:gd name="connsiteX17" fmla="*/ 455965 w 457200"/>
              <a:gd name="connsiteY17" fmla="*/ 2809 h 333375"/>
              <a:gd name="connsiteX18" fmla="*/ 455965 w 457200"/>
              <a:gd name="connsiteY18" fmla="*/ 2809 h 333375"/>
              <a:gd name="connsiteX19" fmla="*/ 403101 w 457200"/>
              <a:gd name="connsiteY19" fmla="*/ 28240 h 333375"/>
              <a:gd name="connsiteX20" fmla="*/ 174215 w 457200"/>
              <a:gd name="connsiteY20" fmla="*/ 174449 h 333375"/>
              <a:gd name="connsiteX21" fmla="*/ 34198 w 457200"/>
              <a:gd name="connsiteY21" fmla="*/ 128539 h 333375"/>
              <a:gd name="connsiteX22" fmla="*/ 403101 w 457200"/>
              <a:gd name="connsiteY22" fmla="*/ 28240 h 333375"/>
              <a:gd name="connsiteX23" fmla="*/ 169834 w 457200"/>
              <a:gd name="connsiteY23" fmla="*/ 287606 h 333375"/>
              <a:gd name="connsiteX24" fmla="*/ 180407 w 457200"/>
              <a:gd name="connsiteY24" fmla="*/ 203405 h 333375"/>
              <a:gd name="connsiteX25" fmla="*/ 215078 w 457200"/>
              <a:gd name="connsiteY25" fmla="*/ 253030 h 333375"/>
              <a:gd name="connsiteX26" fmla="*/ 169834 w 457200"/>
              <a:gd name="connsiteY26" fmla="*/ 287606 h 333375"/>
              <a:gd name="connsiteX27" fmla="*/ 280991 w 457200"/>
              <a:gd name="connsiteY27" fmla="*/ 320467 h 333375"/>
              <a:gd name="connsiteX28" fmla="*/ 186122 w 457200"/>
              <a:gd name="connsiteY28" fmla="*/ 184927 h 333375"/>
              <a:gd name="connsiteX29" fmla="*/ 430724 w 457200"/>
              <a:gd name="connsiteY29" fmla="*/ 28717 h 333375"/>
              <a:gd name="connsiteX30" fmla="*/ 280991 w 457200"/>
              <a:gd name="connsiteY30" fmla="*/ 320467 h 333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457200" h="333375">
                <a:moveTo>
                  <a:pt x="455965" y="2809"/>
                </a:moveTo>
                <a:cubicBezTo>
                  <a:pt x="454346" y="808"/>
                  <a:pt x="451679" y="-239"/>
                  <a:pt x="449107" y="46"/>
                </a:cubicBezTo>
                <a:cubicBezTo>
                  <a:pt x="448535" y="46"/>
                  <a:pt x="447964" y="237"/>
                  <a:pt x="447392" y="332"/>
                </a:cubicBezTo>
                <a:lnTo>
                  <a:pt x="5623" y="120538"/>
                </a:lnTo>
                <a:cubicBezTo>
                  <a:pt x="2384" y="121395"/>
                  <a:pt x="98" y="124348"/>
                  <a:pt x="3" y="127681"/>
                </a:cubicBezTo>
                <a:cubicBezTo>
                  <a:pt x="-92" y="131015"/>
                  <a:pt x="2003" y="134063"/>
                  <a:pt x="5242" y="135111"/>
                </a:cubicBezTo>
                <a:lnTo>
                  <a:pt x="166881" y="188070"/>
                </a:lnTo>
                <a:lnTo>
                  <a:pt x="152403" y="303799"/>
                </a:lnTo>
                <a:cubicBezTo>
                  <a:pt x="152022" y="306847"/>
                  <a:pt x="153546" y="309799"/>
                  <a:pt x="156213" y="311323"/>
                </a:cubicBezTo>
                <a:cubicBezTo>
                  <a:pt x="157356" y="311990"/>
                  <a:pt x="158690" y="312371"/>
                  <a:pt x="160023" y="312371"/>
                </a:cubicBezTo>
                <a:cubicBezTo>
                  <a:pt x="161642" y="312371"/>
                  <a:pt x="163262" y="311895"/>
                  <a:pt x="164595" y="310847"/>
                </a:cubicBezTo>
                <a:lnTo>
                  <a:pt x="223745" y="265508"/>
                </a:lnTo>
                <a:lnTo>
                  <a:pt x="275657" y="339613"/>
                </a:lnTo>
                <a:cubicBezTo>
                  <a:pt x="277085" y="341613"/>
                  <a:pt x="279467" y="342851"/>
                  <a:pt x="281848" y="342851"/>
                </a:cubicBezTo>
                <a:cubicBezTo>
                  <a:pt x="282038" y="342851"/>
                  <a:pt x="282229" y="342851"/>
                  <a:pt x="282324" y="342851"/>
                </a:cubicBezTo>
                <a:cubicBezTo>
                  <a:pt x="284991" y="342661"/>
                  <a:pt x="287372" y="341137"/>
                  <a:pt x="288611" y="338755"/>
                </a:cubicBezTo>
                <a:lnTo>
                  <a:pt x="456727" y="11095"/>
                </a:lnTo>
                <a:cubicBezTo>
                  <a:pt x="458251" y="8333"/>
                  <a:pt x="457870" y="5095"/>
                  <a:pt x="455965" y="2809"/>
                </a:cubicBezTo>
                <a:lnTo>
                  <a:pt x="455965" y="2809"/>
                </a:lnTo>
                <a:close/>
                <a:moveTo>
                  <a:pt x="403101" y="28240"/>
                </a:moveTo>
                <a:lnTo>
                  <a:pt x="174215" y="174449"/>
                </a:lnTo>
                <a:lnTo>
                  <a:pt x="34198" y="128539"/>
                </a:lnTo>
                <a:lnTo>
                  <a:pt x="403101" y="28240"/>
                </a:lnTo>
                <a:close/>
                <a:moveTo>
                  <a:pt x="169834" y="287606"/>
                </a:moveTo>
                <a:lnTo>
                  <a:pt x="180407" y="203405"/>
                </a:lnTo>
                <a:lnTo>
                  <a:pt x="215078" y="253030"/>
                </a:lnTo>
                <a:lnTo>
                  <a:pt x="169834" y="287606"/>
                </a:lnTo>
                <a:close/>
                <a:moveTo>
                  <a:pt x="280991" y="320467"/>
                </a:moveTo>
                <a:lnTo>
                  <a:pt x="186122" y="184927"/>
                </a:lnTo>
                <a:lnTo>
                  <a:pt x="430724" y="28717"/>
                </a:lnTo>
                <a:lnTo>
                  <a:pt x="280991" y="320467"/>
                </a:lnTo>
                <a:close/>
              </a:path>
            </a:pathLst>
          </a:custGeom>
          <a:solidFill>
            <a:srgbClr val="43516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E0FD4A8-9DF1-4258-843E-5515A0B8E9CF}"/>
              </a:ext>
            </a:extLst>
          </p:cNvPr>
          <p:cNvSpPr txBox="1"/>
          <p:nvPr/>
        </p:nvSpPr>
        <p:spPr>
          <a:xfrm>
            <a:off x="3558296" y="2732585"/>
            <a:ext cx="2481770" cy="27699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1">
            <a:spAutoFit/>
          </a:bodyPr>
          <a:lstStyle/>
          <a:p>
            <a:r>
              <a:rPr lang="en-US" sz="1200" b="1" dirty="0"/>
              <a:t>Vin Number: </a:t>
            </a:r>
            <a:r>
              <a:rPr lang="en-US" sz="1200" b="1" dirty="0">
                <a:solidFill>
                  <a:schemeClr val="accent1">
                    <a:lumMod val="75000"/>
                  </a:schemeClr>
                </a:solidFill>
              </a:rPr>
              <a:t>W0L000043MB541326</a:t>
            </a:r>
            <a:endParaRPr lang="ar-EG" sz="12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72619C01-5820-4C07-BF16-7231AE74C629}"/>
              </a:ext>
            </a:extLst>
          </p:cNvPr>
          <p:cNvCxnSpPr>
            <a:cxnSpLocks/>
          </p:cNvCxnSpPr>
          <p:nvPr/>
        </p:nvCxnSpPr>
        <p:spPr>
          <a:xfrm flipV="1">
            <a:off x="6327288" y="2966117"/>
            <a:ext cx="0" cy="6449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AC67415-534D-441C-BEA3-B9AF36C72540}"/>
              </a:ext>
            </a:extLst>
          </p:cNvPr>
          <p:cNvGrpSpPr/>
          <p:nvPr/>
        </p:nvGrpSpPr>
        <p:grpSpPr>
          <a:xfrm>
            <a:off x="5244059" y="5797750"/>
            <a:ext cx="4163033" cy="866558"/>
            <a:chOff x="5244059" y="5797750"/>
            <a:chExt cx="4163033" cy="866558"/>
          </a:xfrm>
        </p:grpSpPr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3B6A530C-6844-48FD-83D6-0A98A9FC8BB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319968" y="6014674"/>
              <a:ext cx="108712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3" name="Group 162">
              <a:extLst>
                <a:ext uri="{FF2B5EF4-FFF2-40B4-BE49-F238E27FC236}">
                  <a16:creationId xmlns:a16="http://schemas.microsoft.com/office/drawing/2014/main" id="{B65D24C3-7C6B-47C7-AEA9-A5382800CD8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597265" y="5849781"/>
              <a:ext cx="444911" cy="329786"/>
              <a:chOff x="5987049" y="3348242"/>
              <a:chExt cx="217901" cy="161517"/>
            </a:xfrm>
            <a:solidFill>
              <a:schemeClr val="bg2">
                <a:lumMod val="75000"/>
              </a:schemeClr>
            </a:solidFill>
          </p:grpSpPr>
          <p:sp>
            <p:nvSpPr>
              <p:cNvPr id="164" name="Freeform 133">
                <a:extLst>
                  <a:ext uri="{FF2B5EF4-FFF2-40B4-BE49-F238E27FC236}">
                    <a16:creationId xmlns:a16="http://schemas.microsoft.com/office/drawing/2014/main" id="{833B012F-A574-41E7-880B-1B5FA4478B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87049" y="3353672"/>
                <a:ext cx="208240" cy="156087"/>
              </a:xfrm>
              <a:custGeom>
                <a:avLst/>
                <a:gdLst>
                  <a:gd name="T0" fmla="*/ 4724 w 6117"/>
                  <a:gd name="T1" fmla="*/ 1612 h 4594"/>
                  <a:gd name="T2" fmla="*/ 4680 w 6117"/>
                  <a:gd name="T3" fmla="*/ 1652 h 4594"/>
                  <a:gd name="T4" fmla="*/ 4088 w 6117"/>
                  <a:gd name="T5" fmla="*/ 2189 h 4594"/>
                  <a:gd name="T6" fmla="*/ 4037 w 6117"/>
                  <a:gd name="T7" fmla="*/ 2237 h 4594"/>
                  <a:gd name="T8" fmla="*/ 4474 w 6117"/>
                  <a:gd name="T9" fmla="*/ 2673 h 4594"/>
                  <a:gd name="T10" fmla="*/ 5289 w 6117"/>
                  <a:gd name="T11" fmla="*/ 3489 h 4594"/>
                  <a:gd name="T12" fmla="*/ 5211 w 6117"/>
                  <a:gd name="T13" fmla="*/ 3815 h 4594"/>
                  <a:gd name="T14" fmla="*/ 5016 w 6117"/>
                  <a:gd name="T15" fmla="*/ 3755 h 4594"/>
                  <a:gd name="T16" fmla="*/ 4205 w 6117"/>
                  <a:gd name="T17" fmla="*/ 2944 h 4594"/>
                  <a:gd name="T18" fmla="*/ 3755 w 6117"/>
                  <a:gd name="T19" fmla="*/ 2493 h 4594"/>
                  <a:gd name="T20" fmla="*/ 3704 w 6117"/>
                  <a:gd name="T21" fmla="*/ 2539 h 4594"/>
                  <a:gd name="T22" fmla="*/ 3200 w 6117"/>
                  <a:gd name="T23" fmla="*/ 2997 h 4594"/>
                  <a:gd name="T24" fmla="*/ 2918 w 6117"/>
                  <a:gd name="T25" fmla="*/ 2998 h 4594"/>
                  <a:gd name="T26" fmla="*/ 2432 w 6117"/>
                  <a:gd name="T27" fmla="*/ 2557 h 4594"/>
                  <a:gd name="T28" fmla="*/ 2354 w 6117"/>
                  <a:gd name="T29" fmla="*/ 2487 h 4594"/>
                  <a:gd name="T30" fmla="*/ 2314 w 6117"/>
                  <a:gd name="T31" fmla="*/ 2543 h 4594"/>
                  <a:gd name="T32" fmla="*/ 1101 w 6117"/>
                  <a:gd name="T33" fmla="*/ 3756 h 4594"/>
                  <a:gd name="T34" fmla="*/ 771 w 6117"/>
                  <a:gd name="T35" fmla="*/ 3689 h 4594"/>
                  <a:gd name="T36" fmla="*/ 832 w 6117"/>
                  <a:gd name="T37" fmla="*/ 3483 h 4594"/>
                  <a:gd name="T38" fmla="*/ 1805 w 6117"/>
                  <a:gd name="T39" fmla="*/ 2513 h 4594"/>
                  <a:gd name="T40" fmla="*/ 2080 w 6117"/>
                  <a:gd name="T41" fmla="*/ 2239 h 4594"/>
                  <a:gd name="T42" fmla="*/ 1583 w 6117"/>
                  <a:gd name="T43" fmla="*/ 1787 h 4594"/>
                  <a:gd name="T44" fmla="*/ 832 w 6117"/>
                  <a:gd name="T45" fmla="*/ 1104 h 4594"/>
                  <a:gd name="T46" fmla="*/ 769 w 6117"/>
                  <a:gd name="T47" fmla="*/ 910 h 4594"/>
                  <a:gd name="T48" fmla="*/ 904 w 6117"/>
                  <a:gd name="T49" fmla="*/ 773 h 4594"/>
                  <a:gd name="T50" fmla="*/ 1095 w 6117"/>
                  <a:gd name="T51" fmla="*/ 827 h 4594"/>
                  <a:gd name="T52" fmla="*/ 2147 w 6117"/>
                  <a:gd name="T53" fmla="*/ 1781 h 4594"/>
                  <a:gd name="T54" fmla="*/ 3058 w 6117"/>
                  <a:gd name="T55" fmla="*/ 2608 h 4594"/>
                  <a:gd name="T56" fmla="*/ 3106 w 6117"/>
                  <a:gd name="T57" fmla="*/ 2566 h 4594"/>
                  <a:gd name="T58" fmla="*/ 4481 w 6117"/>
                  <a:gd name="T59" fmla="*/ 1316 h 4594"/>
                  <a:gd name="T60" fmla="*/ 4500 w 6117"/>
                  <a:gd name="T61" fmla="*/ 1 h 4594"/>
                  <a:gd name="T62" fmla="*/ 754 w 6117"/>
                  <a:gd name="T63" fmla="*/ 1 h 4594"/>
                  <a:gd name="T64" fmla="*/ 12 w 6117"/>
                  <a:gd name="T65" fmla="*/ 631 h 4594"/>
                  <a:gd name="T66" fmla="*/ 0 w 6117"/>
                  <a:gd name="T67" fmla="*/ 670 h 4594"/>
                  <a:gd name="T68" fmla="*/ 0 w 6117"/>
                  <a:gd name="T69" fmla="*/ 3920 h 4594"/>
                  <a:gd name="T70" fmla="*/ 30 w 6117"/>
                  <a:gd name="T71" fmla="*/ 4033 h 4594"/>
                  <a:gd name="T72" fmla="*/ 772 w 6117"/>
                  <a:gd name="T73" fmla="*/ 4588 h 4594"/>
                  <a:gd name="T74" fmla="*/ 5064 w 6117"/>
                  <a:gd name="T75" fmla="*/ 4588 h 4594"/>
                  <a:gd name="T76" fmla="*/ 5516 w 6117"/>
                  <a:gd name="T77" fmla="*/ 4567 h 4594"/>
                  <a:gd name="T78" fmla="*/ 6107 w 6117"/>
                  <a:gd name="T79" fmla="*/ 3946 h 4594"/>
                  <a:gd name="T80" fmla="*/ 6117 w 6117"/>
                  <a:gd name="T81" fmla="*/ 3920 h 4594"/>
                  <a:gd name="T82" fmla="*/ 6117 w 6117"/>
                  <a:gd name="T83" fmla="*/ 1808 h 4594"/>
                  <a:gd name="T84" fmla="*/ 4724 w 6117"/>
                  <a:gd name="T85" fmla="*/ 1612 h 45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6117" h="4594">
                    <a:moveTo>
                      <a:pt x="4724" y="1612"/>
                    </a:moveTo>
                    <a:lnTo>
                      <a:pt x="4680" y="1652"/>
                    </a:lnTo>
                    <a:lnTo>
                      <a:pt x="4088" y="2189"/>
                    </a:lnTo>
                    <a:cubicBezTo>
                      <a:pt x="4072" y="2204"/>
                      <a:pt x="4056" y="2219"/>
                      <a:pt x="4037" y="2237"/>
                    </a:cubicBezTo>
                    <a:cubicBezTo>
                      <a:pt x="4184" y="2384"/>
                      <a:pt x="4330" y="2528"/>
                      <a:pt x="4474" y="2673"/>
                    </a:cubicBezTo>
                    <a:cubicBezTo>
                      <a:pt x="4747" y="2944"/>
                      <a:pt x="5018" y="3216"/>
                      <a:pt x="5289" y="3489"/>
                    </a:cubicBezTo>
                    <a:cubicBezTo>
                      <a:pt x="5402" y="3602"/>
                      <a:pt x="5359" y="3775"/>
                      <a:pt x="5211" y="3815"/>
                    </a:cubicBezTo>
                    <a:cubicBezTo>
                      <a:pt x="5134" y="3836"/>
                      <a:pt x="5071" y="3810"/>
                      <a:pt x="5016" y="3755"/>
                    </a:cubicBezTo>
                    <a:lnTo>
                      <a:pt x="4205" y="2944"/>
                    </a:lnTo>
                    <a:cubicBezTo>
                      <a:pt x="4056" y="2795"/>
                      <a:pt x="3908" y="2646"/>
                      <a:pt x="3755" y="2493"/>
                    </a:cubicBezTo>
                    <a:cubicBezTo>
                      <a:pt x="3736" y="2510"/>
                      <a:pt x="3719" y="2524"/>
                      <a:pt x="3704" y="2539"/>
                    </a:cubicBezTo>
                    <a:cubicBezTo>
                      <a:pt x="3536" y="2692"/>
                      <a:pt x="3368" y="2845"/>
                      <a:pt x="3200" y="2997"/>
                    </a:cubicBezTo>
                    <a:cubicBezTo>
                      <a:pt x="3107" y="3081"/>
                      <a:pt x="3011" y="3082"/>
                      <a:pt x="2918" y="2998"/>
                    </a:cubicBezTo>
                    <a:lnTo>
                      <a:pt x="2432" y="2557"/>
                    </a:lnTo>
                    <a:cubicBezTo>
                      <a:pt x="2410" y="2537"/>
                      <a:pt x="2388" y="2518"/>
                      <a:pt x="2354" y="2487"/>
                    </a:cubicBezTo>
                    <a:cubicBezTo>
                      <a:pt x="2342" y="2507"/>
                      <a:pt x="2329" y="2526"/>
                      <a:pt x="2314" y="2543"/>
                    </a:cubicBezTo>
                    <a:cubicBezTo>
                      <a:pt x="1910" y="2948"/>
                      <a:pt x="1506" y="3353"/>
                      <a:pt x="1101" y="3756"/>
                    </a:cubicBezTo>
                    <a:cubicBezTo>
                      <a:pt x="987" y="3870"/>
                      <a:pt x="816" y="3835"/>
                      <a:pt x="771" y="3689"/>
                    </a:cubicBezTo>
                    <a:cubicBezTo>
                      <a:pt x="746" y="3608"/>
                      <a:pt x="774" y="3542"/>
                      <a:pt x="832" y="3483"/>
                    </a:cubicBezTo>
                    <a:lnTo>
                      <a:pt x="1805" y="2513"/>
                    </a:lnTo>
                    <a:cubicBezTo>
                      <a:pt x="1895" y="2422"/>
                      <a:pt x="1986" y="2333"/>
                      <a:pt x="2080" y="2239"/>
                    </a:cubicBezTo>
                    <a:lnTo>
                      <a:pt x="1583" y="1787"/>
                    </a:lnTo>
                    <a:cubicBezTo>
                      <a:pt x="1333" y="1559"/>
                      <a:pt x="1083" y="1331"/>
                      <a:pt x="832" y="1104"/>
                    </a:cubicBezTo>
                    <a:cubicBezTo>
                      <a:pt x="775" y="1051"/>
                      <a:pt x="750" y="987"/>
                      <a:pt x="769" y="910"/>
                    </a:cubicBezTo>
                    <a:cubicBezTo>
                      <a:pt x="784" y="842"/>
                      <a:pt x="836" y="789"/>
                      <a:pt x="904" y="773"/>
                    </a:cubicBezTo>
                    <a:cubicBezTo>
                      <a:pt x="978" y="752"/>
                      <a:pt x="1040" y="776"/>
                      <a:pt x="1095" y="827"/>
                    </a:cubicBezTo>
                    <a:cubicBezTo>
                      <a:pt x="1446" y="1145"/>
                      <a:pt x="1796" y="1463"/>
                      <a:pt x="2147" y="1781"/>
                    </a:cubicBezTo>
                    <a:lnTo>
                      <a:pt x="3058" y="2608"/>
                    </a:lnTo>
                    <a:cubicBezTo>
                      <a:pt x="3075" y="2593"/>
                      <a:pt x="3091" y="2580"/>
                      <a:pt x="3106" y="2566"/>
                    </a:cubicBezTo>
                    <a:lnTo>
                      <a:pt x="4481" y="1316"/>
                    </a:lnTo>
                    <a:cubicBezTo>
                      <a:pt x="4240" y="909"/>
                      <a:pt x="4247" y="401"/>
                      <a:pt x="4500" y="1"/>
                    </a:cubicBezTo>
                    <a:cubicBezTo>
                      <a:pt x="3251" y="0"/>
                      <a:pt x="2003" y="0"/>
                      <a:pt x="754" y="1"/>
                    </a:cubicBezTo>
                    <a:cubicBezTo>
                      <a:pt x="388" y="2"/>
                      <a:pt x="75" y="271"/>
                      <a:pt x="12" y="631"/>
                    </a:cubicBezTo>
                    <a:cubicBezTo>
                      <a:pt x="9" y="644"/>
                      <a:pt x="5" y="657"/>
                      <a:pt x="0" y="670"/>
                    </a:cubicBezTo>
                    <a:lnTo>
                      <a:pt x="0" y="3920"/>
                    </a:lnTo>
                    <a:cubicBezTo>
                      <a:pt x="10" y="3958"/>
                      <a:pt x="19" y="3996"/>
                      <a:pt x="30" y="4033"/>
                    </a:cubicBezTo>
                    <a:cubicBezTo>
                      <a:pt x="125" y="4365"/>
                      <a:pt x="421" y="4588"/>
                      <a:pt x="772" y="4588"/>
                    </a:cubicBezTo>
                    <a:cubicBezTo>
                      <a:pt x="2203" y="4589"/>
                      <a:pt x="3634" y="4589"/>
                      <a:pt x="5064" y="4588"/>
                    </a:cubicBezTo>
                    <a:cubicBezTo>
                      <a:pt x="5215" y="4588"/>
                      <a:pt x="5369" y="4594"/>
                      <a:pt x="5516" y="4567"/>
                    </a:cubicBezTo>
                    <a:cubicBezTo>
                      <a:pt x="5829" y="4507"/>
                      <a:pt x="6050" y="4264"/>
                      <a:pt x="6107" y="3946"/>
                    </a:cubicBezTo>
                    <a:cubicBezTo>
                      <a:pt x="6109" y="3937"/>
                      <a:pt x="6113" y="3928"/>
                      <a:pt x="6117" y="3920"/>
                    </a:cubicBezTo>
                    <a:lnTo>
                      <a:pt x="6117" y="1808"/>
                    </a:lnTo>
                    <a:cubicBezTo>
                      <a:pt x="5656" y="2032"/>
                      <a:pt x="5105" y="1954"/>
                      <a:pt x="4724" y="1612"/>
                    </a:cubicBezTo>
                    <a:close/>
                  </a:path>
                </a:pathLst>
              </a:custGeom>
              <a:grpFill/>
              <a:ln w="0">
                <a:solidFill>
                  <a:srgbClr val="00206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N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65" name="Freeform 134">
                <a:extLst>
                  <a:ext uri="{FF2B5EF4-FFF2-40B4-BE49-F238E27FC236}">
                    <a16:creationId xmlns:a16="http://schemas.microsoft.com/office/drawing/2014/main" id="{E55AA266-6B12-4230-9143-4DE4E02716C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145913" y="3348242"/>
                <a:ext cx="59037" cy="58848"/>
              </a:xfrm>
              <a:custGeom>
                <a:avLst/>
                <a:gdLst>
                  <a:gd name="T0" fmla="*/ 900 w 1733"/>
                  <a:gd name="T1" fmla="*/ 0 h 1732"/>
                  <a:gd name="T2" fmla="*/ 129 w 1733"/>
                  <a:gd name="T3" fmla="*/ 514 h 1732"/>
                  <a:gd name="T4" fmla="*/ 310 w 1733"/>
                  <a:gd name="T5" fmla="*/ 1422 h 1732"/>
                  <a:gd name="T6" fmla="*/ 1218 w 1733"/>
                  <a:gd name="T7" fmla="*/ 1603 h 1732"/>
                  <a:gd name="T8" fmla="*/ 1733 w 1733"/>
                  <a:gd name="T9" fmla="*/ 833 h 1732"/>
                  <a:gd name="T10" fmla="*/ 900 w 1733"/>
                  <a:gd name="T11" fmla="*/ 0 h 1732"/>
                  <a:gd name="T12" fmla="*/ 1175 w 1733"/>
                  <a:gd name="T13" fmla="*/ 982 h 1732"/>
                  <a:gd name="T14" fmla="*/ 1007 w 1733"/>
                  <a:gd name="T15" fmla="*/ 815 h 1732"/>
                  <a:gd name="T16" fmla="*/ 1007 w 1733"/>
                  <a:gd name="T17" fmla="*/ 823 h 1732"/>
                  <a:gd name="T18" fmla="*/ 1007 w 1733"/>
                  <a:gd name="T19" fmla="*/ 1256 h 1732"/>
                  <a:gd name="T20" fmla="*/ 1007 w 1733"/>
                  <a:gd name="T21" fmla="*/ 1261 h 1732"/>
                  <a:gd name="T22" fmla="*/ 792 w 1733"/>
                  <a:gd name="T23" fmla="*/ 1261 h 1732"/>
                  <a:gd name="T24" fmla="*/ 792 w 1733"/>
                  <a:gd name="T25" fmla="*/ 1251 h 1732"/>
                  <a:gd name="T26" fmla="*/ 792 w 1733"/>
                  <a:gd name="T27" fmla="*/ 826 h 1732"/>
                  <a:gd name="T28" fmla="*/ 792 w 1733"/>
                  <a:gd name="T29" fmla="*/ 815 h 1732"/>
                  <a:gd name="T30" fmla="*/ 624 w 1733"/>
                  <a:gd name="T31" fmla="*/ 983 h 1732"/>
                  <a:gd name="T32" fmla="*/ 474 w 1733"/>
                  <a:gd name="T33" fmla="*/ 832 h 1732"/>
                  <a:gd name="T34" fmla="*/ 899 w 1733"/>
                  <a:gd name="T35" fmla="*/ 405 h 1732"/>
                  <a:gd name="T36" fmla="*/ 1325 w 1733"/>
                  <a:gd name="T37" fmla="*/ 832 h 1732"/>
                  <a:gd name="T38" fmla="*/ 1175 w 1733"/>
                  <a:gd name="T39" fmla="*/ 982 h 17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733" h="1732">
                    <a:moveTo>
                      <a:pt x="900" y="0"/>
                    </a:moveTo>
                    <a:cubicBezTo>
                      <a:pt x="562" y="0"/>
                      <a:pt x="258" y="203"/>
                      <a:pt x="129" y="514"/>
                    </a:cubicBezTo>
                    <a:cubicBezTo>
                      <a:pt x="0" y="826"/>
                      <a:pt x="72" y="1184"/>
                      <a:pt x="310" y="1422"/>
                    </a:cubicBezTo>
                    <a:cubicBezTo>
                      <a:pt x="548" y="1661"/>
                      <a:pt x="907" y="1732"/>
                      <a:pt x="1218" y="1603"/>
                    </a:cubicBezTo>
                    <a:cubicBezTo>
                      <a:pt x="1530" y="1474"/>
                      <a:pt x="1733" y="1170"/>
                      <a:pt x="1733" y="833"/>
                    </a:cubicBezTo>
                    <a:cubicBezTo>
                      <a:pt x="1733" y="373"/>
                      <a:pt x="1360" y="0"/>
                      <a:pt x="900" y="0"/>
                    </a:cubicBezTo>
                    <a:close/>
                    <a:moveTo>
                      <a:pt x="1175" y="982"/>
                    </a:moveTo>
                    <a:lnTo>
                      <a:pt x="1007" y="815"/>
                    </a:lnTo>
                    <a:lnTo>
                      <a:pt x="1007" y="823"/>
                    </a:lnTo>
                    <a:lnTo>
                      <a:pt x="1007" y="1256"/>
                    </a:lnTo>
                    <a:lnTo>
                      <a:pt x="1007" y="1261"/>
                    </a:lnTo>
                    <a:lnTo>
                      <a:pt x="792" y="1261"/>
                    </a:lnTo>
                    <a:lnTo>
                      <a:pt x="792" y="1251"/>
                    </a:lnTo>
                    <a:lnTo>
                      <a:pt x="792" y="826"/>
                    </a:lnTo>
                    <a:lnTo>
                      <a:pt x="792" y="815"/>
                    </a:lnTo>
                    <a:lnTo>
                      <a:pt x="624" y="983"/>
                    </a:lnTo>
                    <a:lnTo>
                      <a:pt x="474" y="832"/>
                    </a:lnTo>
                    <a:lnTo>
                      <a:pt x="899" y="405"/>
                    </a:lnTo>
                    <a:lnTo>
                      <a:pt x="1325" y="832"/>
                    </a:lnTo>
                    <a:lnTo>
                      <a:pt x="1175" y="982"/>
                    </a:lnTo>
                    <a:close/>
                  </a:path>
                </a:pathLst>
              </a:custGeom>
              <a:solidFill>
                <a:srgbClr val="CC0000"/>
              </a:solidFill>
              <a:ln w="0">
                <a:solidFill>
                  <a:srgbClr val="00206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N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88457435-FC18-4636-936D-A37D096632CD}"/>
                </a:ext>
              </a:extLst>
            </p:cNvPr>
            <p:cNvGrpSpPr/>
            <p:nvPr/>
          </p:nvGrpSpPr>
          <p:grpSpPr>
            <a:xfrm>
              <a:off x="5244059" y="5797750"/>
              <a:ext cx="3106800" cy="866558"/>
              <a:chOff x="5244059" y="5797750"/>
              <a:chExt cx="3106800" cy="866558"/>
            </a:xfrm>
          </p:grpSpPr>
          <p:pic>
            <p:nvPicPr>
              <p:cNvPr id="104" name="Picture 103">
                <a:extLst>
                  <a:ext uri="{FF2B5EF4-FFF2-40B4-BE49-F238E27FC236}">
                    <a16:creationId xmlns:a16="http://schemas.microsoft.com/office/drawing/2014/main" id="{EFD8B338-E2F8-4EA5-BD8B-699395FD43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8"/>
                  </a:ext>
                </a:extLst>
              </a:blip>
              <a:stretch>
                <a:fillRect/>
              </a:stretch>
            </p:blipFill>
            <p:spPr>
              <a:xfrm>
                <a:off x="5296146" y="6162082"/>
                <a:ext cx="741004" cy="235489"/>
              </a:xfrm>
              <a:prstGeom prst="rect">
                <a:avLst/>
              </a:prstGeom>
            </p:spPr>
          </p:pic>
          <p:pic>
            <p:nvPicPr>
              <p:cNvPr id="105" name="Picture 104">
                <a:extLst>
                  <a:ext uri="{FF2B5EF4-FFF2-40B4-BE49-F238E27FC236}">
                    <a16:creationId xmlns:a16="http://schemas.microsoft.com/office/drawing/2014/main" id="{34D6829F-4827-4927-8106-D533CAFD35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8"/>
                  </a:ext>
                </a:extLst>
              </a:blip>
              <a:stretch>
                <a:fillRect/>
              </a:stretch>
            </p:blipFill>
            <p:spPr>
              <a:xfrm>
                <a:off x="6205570" y="6181694"/>
                <a:ext cx="650485" cy="206767"/>
              </a:xfrm>
              <a:prstGeom prst="rect">
                <a:avLst/>
              </a:prstGeom>
            </p:spPr>
          </p:pic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909DC13E-7DF7-45D6-BDB2-F882634ABFF0}"/>
                  </a:ext>
                </a:extLst>
              </p:cNvPr>
              <p:cNvSpPr txBox="1"/>
              <p:nvPr/>
            </p:nvSpPr>
            <p:spPr>
              <a:xfrm>
                <a:off x="5348906" y="6363487"/>
                <a:ext cx="649217" cy="276999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r>
                  <a:rPr lang="en-US" sz="1200" dirty="0"/>
                  <a:t>1</a:t>
                </a:r>
                <a:r>
                  <a:rPr lang="en-US" sz="1200" baseline="30000" dirty="0"/>
                  <a:t>st</a:t>
                </a:r>
                <a:r>
                  <a:rPr lang="en-US" sz="1200" dirty="0"/>
                  <a:t> Byte</a:t>
                </a:r>
                <a:endParaRPr lang="ar-EG" sz="1200" dirty="0"/>
              </a:p>
            </p:txBody>
          </p:sp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71516155-C9E9-4A77-95BB-12B725EA0ABD}"/>
                  </a:ext>
                </a:extLst>
              </p:cNvPr>
              <p:cNvSpPr txBox="1"/>
              <p:nvPr/>
            </p:nvSpPr>
            <p:spPr>
              <a:xfrm>
                <a:off x="6124787" y="6387309"/>
                <a:ext cx="1140963" cy="276999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r>
                  <a:rPr lang="en-US" sz="1200" dirty="0"/>
                  <a:t>2</a:t>
                </a:r>
                <a:r>
                  <a:rPr lang="en-US" sz="1200" baseline="30000" dirty="0"/>
                  <a:t>nd</a:t>
                </a:r>
                <a:r>
                  <a:rPr lang="en-US" sz="1200" dirty="0"/>
                  <a:t> + 3</a:t>
                </a:r>
                <a:r>
                  <a:rPr lang="en-US" sz="1200" baseline="30000" dirty="0"/>
                  <a:t>rd</a:t>
                </a:r>
                <a:r>
                  <a:rPr lang="en-US" sz="1200" dirty="0"/>
                  <a:t> Byte</a:t>
                </a:r>
                <a:endParaRPr lang="ar-EG" sz="1200" dirty="0"/>
              </a:p>
            </p:txBody>
          </p:sp>
          <p:sp>
            <p:nvSpPr>
              <p:cNvPr id="101" name="Rectangle: Rounded Corners 100">
                <a:extLst>
                  <a:ext uri="{FF2B5EF4-FFF2-40B4-BE49-F238E27FC236}">
                    <a16:creationId xmlns:a16="http://schemas.microsoft.com/office/drawing/2014/main" id="{7BAC55C8-61FA-43FA-A9B4-FEEF1BB9261D}"/>
                  </a:ext>
                </a:extLst>
              </p:cNvPr>
              <p:cNvSpPr/>
              <p:nvPr/>
            </p:nvSpPr>
            <p:spPr>
              <a:xfrm>
                <a:off x="5244059" y="5838204"/>
                <a:ext cx="3072829" cy="304800"/>
              </a:xfrm>
              <a:prstGeom prst="roundRect">
                <a:avLst>
                  <a:gd name="adj" fmla="val 18229"/>
                </a:avLst>
              </a:prstGeom>
              <a:solidFill>
                <a:schemeClr val="accent3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ar-EG" dirty="0"/>
              </a:p>
            </p:txBody>
          </p:sp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FE75894E-2703-42B9-98BA-C7278A7CA22B}"/>
                  </a:ext>
                </a:extLst>
              </p:cNvPr>
              <p:cNvSpPr txBox="1"/>
              <p:nvPr/>
            </p:nvSpPr>
            <p:spPr>
              <a:xfrm>
                <a:off x="5422668" y="5800993"/>
                <a:ext cx="636713" cy="369332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r>
                  <a:rPr lang="en-US" b="1" dirty="0"/>
                  <a:t>0x2E</a:t>
                </a:r>
                <a:endParaRPr lang="ar-EG" b="1" dirty="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</p:txBody>
          </p:sp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D1DA0608-FA99-4DD4-8150-0C1C5CD3C888}"/>
                  </a:ext>
                </a:extLst>
              </p:cNvPr>
              <p:cNvSpPr txBox="1"/>
              <p:nvPr/>
            </p:nvSpPr>
            <p:spPr>
              <a:xfrm>
                <a:off x="6167122" y="5797750"/>
                <a:ext cx="730324" cy="400110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ctr"/>
                <a:r>
                  <a:rPr lang="en-US" sz="2000" b="1" dirty="0"/>
                  <a:t>DID</a:t>
                </a:r>
                <a:endParaRPr lang="ar-EG" sz="2000" b="1" dirty="0"/>
              </a:p>
            </p:txBody>
          </p:sp>
          <p:cxnSp>
            <p:nvCxnSpPr>
              <p:cNvPr id="112" name="Straight Connector 111">
                <a:extLst>
                  <a:ext uri="{FF2B5EF4-FFF2-40B4-BE49-F238E27FC236}">
                    <a16:creationId xmlns:a16="http://schemas.microsoft.com/office/drawing/2014/main" id="{B22BB8B9-A2F6-496E-B6A8-E7D7ACCD1C7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150720" y="5840339"/>
                <a:ext cx="0" cy="30480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47C43C39-9D2D-4A2D-9377-2E473D08653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926950" y="5839732"/>
                <a:ext cx="0" cy="30480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5232D29E-9F57-4E69-B6FB-1F56E302A9EC}"/>
                  </a:ext>
                </a:extLst>
              </p:cNvPr>
              <p:cNvSpPr txBox="1"/>
              <p:nvPr/>
            </p:nvSpPr>
            <p:spPr>
              <a:xfrm>
                <a:off x="6904629" y="5858701"/>
                <a:ext cx="1446230" cy="253916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r>
                  <a:rPr lang="en-US" sz="1050" b="1" dirty="0"/>
                  <a:t>W0L000043MB541326</a:t>
                </a:r>
                <a:endParaRPr lang="ar-EG" sz="1050" b="1" dirty="0"/>
              </a:p>
            </p:txBody>
          </p:sp>
        </p:grp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18506575-FFA2-4B40-8177-1A7ED9C8E4A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3558296" y="2681209"/>
            <a:ext cx="458139" cy="29893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FD9F893-859F-4C8C-B981-5F5CC665110A}"/>
              </a:ext>
            </a:extLst>
          </p:cNvPr>
          <p:cNvSpPr txBox="1"/>
          <p:nvPr/>
        </p:nvSpPr>
        <p:spPr>
          <a:xfrm>
            <a:off x="5166267" y="112263"/>
            <a:ext cx="5161536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800" b="1" i="1" dirty="0">
                <a:solidFill>
                  <a:schemeClr val="bg1">
                    <a:lumMod val="65000"/>
                  </a:schemeClr>
                </a:solidFill>
              </a:rPr>
              <a:t>ISO 14229 - Unified Diagnostic Services (UDS).</a:t>
            </a:r>
            <a:br>
              <a:rPr lang="en-US" sz="1800" b="1" i="1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sz="1800" b="1" i="1" dirty="0">
                <a:solidFill>
                  <a:schemeClr val="bg1">
                    <a:lumMod val="65000"/>
                  </a:schemeClr>
                </a:solidFill>
              </a:rPr>
              <a:t>Diagnostic Communication Manager (DCM).</a:t>
            </a:r>
            <a:endParaRPr lang="ar-EG" i="1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6620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2" presetClass="path" presetSubtype="0" accel="50000" decel="5000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Motion origin="layout" path="M 3.125E-6 -1.48148E-6 L 0.19531 -0.00208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766" y="-116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20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F7890AFF-39EC-43ED-9C29-41FB87D52E4F}"/>
              </a:ext>
            </a:extLst>
          </p:cNvPr>
          <p:cNvSpPr>
            <a:spLocks noChangeAspect="1"/>
          </p:cNvSpPr>
          <p:nvPr/>
        </p:nvSpPr>
        <p:spPr>
          <a:xfrm>
            <a:off x="2632075" y="3611103"/>
            <a:ext cx="4157079" cy="884851"/>
          </a:xfrm>
          <a:prstGeom prst="roundRect">
            <a:avLst>
              <a:gd name="adj" fmla="val 4524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 dirty="0"/>
          </a:p>
        </p:txBody>
      </p:sp>
      <p:pic>
        <p:nvPicPr>
          <p:cNvPr id="5" name="Picture 4" descr="Home">
            <a:extLst>
              <a:ext uri="{FF2B5EF4-FFF2-40B4-BE49-F238E27FC236}">
                <a16:creationId xmlns:a16="http://schemas.microsoft.com/office/drawing/2014/main" id="{9F1C6FEE-1FF5-4128-995B-ED894BCCE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7086" y="113088"/>
            <a:ext cx="1176804" cy="1176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050BB862-69A2-4062-BC6B-E839B95EE093}"/>
              </a:ext>
            </a:extLst>
          </p:cNvPr>
          <p:cNvGrpSpPr/>
          <p:nvPr/>
        </p:nvGrpSpPr>
        <p:grpSpPr>
          <a:xfrm>
            <a:off x="89807" y="112263"/>
            <a:ext cx="6111701" cy="1495307"/>
            <a:chOff x="34216" y="-655"/>
            <a:chExt cx="6111701" cy="1495307"/>
          </a:xfrm>
        </p:grpSpPr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71F71170-53A5-4D2F-AAA6-DA9960E435AA}"/>
                </a:ext>
              </a:extLst>
            </p:cNvPr>
            <p:cNvGrpSpPr/>
            <p:nvPr/>
          </p:nvGrpSpPr>
          <p:grpSpPr>
            <a:xfrm>
              <a:off x="111191" y="83243"/>
              <a:ext cx="4739832" cy="1309713"/>
              <a:chOff x="1220742" y="2548712"/>
              <a:chExt cx="4739832" cy="1309713"/>
            </a:xfrm>
            <a:solidFill>
              <a:srgbClr val="22445F"/>
            </a:solidFill>
          </p:grpSpPr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F863814B-C440-4E4D-A46C-700EB8D1EA41}"/>
                  </a:ext>
                </a:extLst>
              </p:cNvPr>
              <p:cNvSpPr/>
              <p:nvPr/>
            </p:nvSpPr>
            <p:spPr>
              <a:xfrm>
                <a:off x="1885128" y="2642242"/>
                <a:ext cx="4075446" cy="1114150"/>
              </a:xfrm>
              <a:custGeom>
                <a:avLst/>
                <a:gdLst>
                  <a:gd name="connsiteX0" fmla="*/ 4080137 w 4075445"/>
                  <a:gd name="connsiteY0" fmla="*/ 563819 h 1114150"/>
                  <a:gd name="connsiteX1" fmla="*/ 3913014 w 4075445"/>
                  <a:gd name="connsiteY1" fmla="*/ 974882 h 1114150"/>
                  <a:gd name="connsiteX2" fmla="*/ 3508988 w 4075445"/>
                  <a:gd name="connsiteY2" fmla="*/ 1142298 h 1114150"/>
                  <a:gd name="connsiteX3" fmla="*/ 0 w 4075445"/>
                  <a:gd name="connsiteY3" fmla="*/ 1142298 h 1114150"/>
                  <a:gd name="connsiteX4" fmla="*/ 571149 w 4075445"/>
                  <a:gd name="connsiteY4" fmla="*/ 571149 h 1114150"/>
                  <a:gd name="connsiteX5" fmla="*/ 571149 w 4075445"/>
                  <a:gd name="connsiteY5" fmla="*/ 571149 h 1114150"/>
                  <a:gd name="connsiteX6" fmla="*/ 1142298 w 4075445"/>
                  <a:gd name="connsiteY6" fmla="*/ 0 h 1114150"/>
                  <a:gd name="connsiteX7" fmla="*/ 3493742 w 4075445"/>
                  <a:gd name="connsiteY7" fmla="*/ 0 h 1114150"/>
                  <a:gd name="connsiteX8" fmla="*/ 4080137 w 4075445"/>
                  <a:gd name="connsiteY8" fmla="*/ 563819 h 1114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075445" h="1114150">
                    <a:moveTo>
                      <a:pt x="4080137" y="563819"/>
                    </a:moveTo>
                    <a:cubicBezTo>
                      <a:pt x="4082189" y="724491"/>
                      <a:pt x="4017686" y="870210"/>
                      <a:pt x="3913014" y="974882"/>
                    </a:cubicBezTo>
                    <a:cubicBezTo>
                      <a:pt x="3809809" y="1078381"/>
                      <a:pt x="3666728" y="1142298"/>
                      <a:pt x="3508988" y="1142298"/>
                    </a:cubicBezTo>
                    <a:lnTo>
                      <a:pt x="0" y="1142298"/>
                    </a:lnTo>
                    <a:cubicBezTo>
                      <a:pt x="315481" y="1142298"/>
                      <a:pt x="571149" y="886336"/>
                      <a:pt x="571149" y="571149"/>
                    </a:cubicBezTo>
                    <a:lnTo>
                      <a:pt x="571149" y="571149"/>
                    </a:lnTo>
                    <a:cubicBezTo>
                      <a:pt x="571149" y="255668"/>
                      <a:pt x="826817" y="0"/>
                      <a:pt x="1142298" y="0"/>
                    </a:cubicBezTo>
                    <a:lnTo>
                      <a:pt x="3493742" y="0"/>
                    </a:lnTo>
                    <a:cubicBezTo>
                      <a:pt x="3809223" y="-293"/>
                      <a:pt x="4076032" y="248632"/>
                      <a:pt x="4080137" y="563819"/>
                    </a:cubicBezTo>
                    <a:close/>
                  </a:path>
                </a:pathLst>
              </a:custGeom>
              <a:solidFill>
                <a:srgbClr val="00B59A"/>
              </a:solidFill>
              <a:ln w="29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2D57FBD9-B428-4A8A-B125-0D36C6B3C89B}"/>
                  </a:ext>
                </a:extLst>
              </p:cNvPr>
              <p:cNvSpPr/>
              <p:nvPr/>
            </p:nvSpPr>
            <p:spPr>
              <a:xfrm>
                <a:off x="1220742" y="2548712"/>
                <a:ext cx="645035" cy="645034"/>
              </a:xfrm>
              <a:custGeom>
                <a:avLst/>
                <a:gdLst>
                  <a:gd name="connsiteX0" fmla="*/ 664679 w 645034"/>
                  <a:gd name="connsiteY0" fmla="*/ 0 h 645034"/>
                  <a:gd name="connsiteX1" fmla="*/ 664679 w 645034"/>
                  <a:gd name="connsiteY1" fmla="*/ 664679 h 645034"/>
                  <a:gd name="connsiteX2" fmla="*/ 0 w 645034"/>
                  <a:gd name="connsiteY2" fmla="*/ 664679 h 645034"/>
                  <a:gd name="connsiteX3" fmla="*/ 664679 w 645034"/>
                  <a:gd name="connsiteY3" fmla="*/ 0 h 6450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45034" h="645034">
                    <a:moveTo>
                      <a:pt x="664679" y="0"/>
                    </a:moveTo>
                    <a:lnTo>
                      <a:pt x="664679" y="664679"/>
                    </a:lnTo>
                    <a:lnTo>
                      <a:pt x="0" y="664679"/>
                    </a:lnTo>
                    <a:cubicBezTo>
                      <a:pt x="0" y="297595"/>
                      <a:pt x="297595" y="0"/>
                      <a:pt x="664679" y="0"/>
                    </a:cubicBezTo>
                    <a:close/>
                  </a:path>
                </a:pathLst>
              </a:custGeom>
              <a:solidFill>
                <a:srgbClr val="00B59A"/>
              </a:solidFill>
              <a:ln w="29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6396369F-61F3-41E9-9016-F5D262BBFD71}"/>
                  </a:ext>
                </a:extLst>
              </p:cNvPr>
              <p:cNvSpPr/>
              <p:nvPr/>
            </p:nvSpPr>
            <p:spPr>
              <a:xfrm>
                <a:off x="1885421" y="3213391"/>
                <a:ext cx="645035" cy="645034"/>
              </a:xfrm>
              <a:custGeom>
                <a:avLst/>
                <a:gdLst>
                  <a:gd name="connsiteX0" fmla="*/ 0 w 645034"/>
                  <a:gd name="connsiteY0" fmla="*/ 664386 h 645034"/>
                  <a:gd name="connsiteX1" fmla="*/ 0 w 645034"/>
                  <a:gd name="connsiteY1" fmla="*/ 0 h 645034"/>
                  <a:gd name="connsiteX2" fmla="*/ 664679 w 645034"/>
                  <a:gd name="connsiteY2" fmla="*/ 0 h 645034"/>
                  <a:gd name="connsiteX3" fmla="*/ 0 w 645034"/>
                  <a:gd name="connsiteY3" fmla="*/ 664386 h 6450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45034" h="645034">
                    <a:moveTo>
                      <a:pt x="0" y="664386"/>
                    </a:moveTo>
                    <a:lnTo>
                      <a:pt x="0" y="0"/>
                    </a:lnTo>
                    <a:lnTo>
                      <a:pt x="664679" y="0"/>
                    </a:lnTo>
                    <a:cubicBezTo>
                      <a:pt x="664386" y="366790"/>
                      <a:pt x="366790" y="664386"/>
                      <a:pt x="0" y="664386"/>
                    </a:cubicBezTo>
                    <a:close/>
                  </a:path>
                </a:pathLst>
              </a:custGeom>
              <a:solidFill>
                <a:srgbClr val="00B59A"/>
              </a:solidFill>
              <a:ln w="29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33028806-439A-42D9-A9F2-D89141693646}"/>
                </a:ext>
              </a:extLst>
            </p:cNvPr>
            <p:cNvSpPr/>
            <p:nvPr/>
          </p:nvSpPr>
          <p:spPr>
            <a:xfrm>
              <a:off x="34216" y="-655"/>
              <a:ext cx="1495307" cy="1495307"/>
            </a:xfrm>
            <a:custGeom>
              <a:avLst/>
              <a:gdLst>
                <a:gd name="connsiteX0" fmla="*/ 1274404 w 1495307"/>
                <a:gd name="connsiteY0" fmla="*/ 526599 h 1495307"/>
                <a:gd name="connsiteX1" fmla="*/ 969011 w 1495307"/>
                <a:gd name="connsiteY1" fmla="*/ 1274404 h 1495307"/>
                <a:gd name="connsiteX2" fmla="*/ 221206 w 1495307"/>
                <a:gd name="connsiteY2" fmla="*/ 969011 h 1495307"/>
                <a:gd name="connsiteX3" fmla="*/ 526599 w 1495307"/>
                <a:gd name="connsiteY3" fmla="*/ 221206 h 1495307"/>
                <a:gd name="connsiteX4" fmla="*/ 1274404 w 1495307"/>
                <a:gd name="connsiteY4" fmla="*/ 526599 h 1495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5307" h="1495307">
                  <a:moveTo>
                    <a:pt x="1274404" y="526599"/>
                  </a:moveTo>
                  <a:cubicBezTo>
                    <a:pt x="1396573" y="817432"/>
                    <a:pt x="1259844" y="1152236"/>
                    <a:pt x="969011" y="1274404"/>
                  </a:cubicBezTo>
                  <a:cubicBezTo>
                    <a:pt x="678178" y="1396573"/>
                    <a:pt x="343375" y="1259844"/>
                    <a:pt x="221206" y="969011"/>
                  </a:cubicBezTo>
                  <a:cubicBezTo>
                    <a:pt x="99037" y="678178"/>
                    <a:pt x="235767" y="343375"/>
                    <a:pt x="526599" y="221206"/>
                  </a:cubicBezTo>
                  <a:cubicBezTo>
                    <a:pt x="817432" y="99037"/>
                    <a:pt x="1152236" y="235767"/>
                    <a:pt x="1274404" y="526599"/>
                  </a:cubicBezTo>
                  <a:close/>
                </a:path>
              </a:pathLst>
            </a:custGeom>
            <a:solidFill>
              <a:srgbClr val="FFFFFF"/>
            </a:solidFill>
            <a:ln w="29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571D3E3B-FD36-4210-9622-B1D15A1BF9F5}"/>
                </a:ext>
              </a:extLst>
            </p:cNvPr>
            <p:cNvSpPr/>
            <p:nvPr/>
          </p:nvSpPr>
          <p:spPr>
            <a:xfrm>
              <a:off x="362484" y="321007"/>
              <a:ext cx="820953" cy="820953"/>
            </a:xfrm>
            <a:custGeom>
              <a:avLst/>
              <a:gdLst>
                <a:gd name="connsiteX0" fmla="*/ 836199 w 820953"/>
                <a:gd name="connsiteY0" fmla="*/ 418100 h 820952"/>
                <a:gd name="connsiteX1" fmla="*/ 418100 w 820953"/>
                <a:gd name="connsiteY1" fmla="*/ 836199 h 820952"/>
                <a:gd name="connsiteX2" fmla="*/ 0 w 820953"/>
                <a:gd name="connsiteY2" fmla="*/ 418100 h 820952"/>
                <a:gd name="connsiteX3" fmla="*/ 418100 w 820953"/>
                <a:gd name="connsiteY3" fmla="*/ 0 h 820952"/>
                <a:gd name="connsiteX4" fmla="*/ 836199 w 820953"/>
                <a:gd name="connsiteY4" fmla="*/ 418100 h 820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0953" h="820952">
                  <a:moveTo>
                    <a:pt x="836199" y="418100"/>
                  </a:moveTo>
                  <a:cubicBezTo>
                    <a:pt x="836199" y="649010"/>
                    <a:pt x="649010" y="836199"/>
                    <a:pt x="418100" y="836199"/>
                  </a:cubicBezTo>
                  <a:cubicBezTo>
                    <a:pt x="187190" y="836199"/>
                    <a:pt x="0" y="649010"/>
                    <a:pt x="0" y="418100"/>
                  </a:cubicBezTo>
                  <a:cubicBezTo>
                    <a:pt x="0" y="187190"/>
                    <a:pt x="187190" y="0"/>
                    <a:pt x="418100" y="0"/>
                  </a:cubicBezTo>
                  <a:cubicBezTo>
                    <a:pt x="649010" y="0"/>
                    <a:pt x="836199" y="187190"/>
                    <a:pt x="836199" y="418100"/>
                  </a:cubicBezTo>
                  <a:close/>
                </a:path>
              </a:pathLst>
            </a:custGeom>
            <a:solidFill>
              <a:srgbClr val="008A76"/>
            </a:solidFill>
            <a:ln w="29281" cap="flat">
              <a:noFill/>
              <a:prstDash val="solid"/>
              <a:miter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F9C514EB-D0FB-4549-82C6-DC0FBE479AD6}"/>
                </a:ext>
              </a:extLst>
            </p:cNvPr>
            <p:cNvSpPr txBox="1"/>
            <p:nvPr/>
          </p:nvSpPr>
          <p:spPr>
            <a:xfrm>
              <a:off x="1612116" y="549241"/>
              <a:ext cx="4533801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SUPPORTED SERVICES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752496A-D704-4060-87C8-DD95FCEB0AAA}"/>
              </a:ext>
            </a:extLst>
          </p:cNvPr>
          <p:cNvGrpSpPr/>
          <p:nvPr/>
        </p:nvGrpSpPr>
        <p:grpSpPr>
          <a:xfrm>
            <a:off x="1598821" y="1683111"/>
            <a:ext cx="4312481" cy="575838"/>
            <a:chOff x="1574192" y="3310975"/>
            <a:chExt cx="4312481" cy="575838"/>
          </a:xfrm>
        </p:grpSpPr>
        <p:sp>
          <p:nvSpPr>
            <p:cNvPr id="72" name="Rounded Rectangle 61">
              <a:extLst>
                <a:ext uri="{FF2B5EF4-FFF2-40B4-BE49-F238E27FC236}">
                  <a16:creationId xmlns:a16="http://schemas.microsoft.com/office/drawing/2014/main" id="{D317E630-C50B-4112-933E-555F14E15A59}"/>
                </a:ext>
              </a:extLst>
            </p:cNvPr>
            <p:cNvSpPr/>
            <p:nvPr/>
          </p:nvSpPr>
          <p:spPr>
            <a:xfrm>
              <a:off x="1574192" y="3310975"/>
              <a:ext cx="4312481" cy="575838"/>
            </a:xfrm>
            <a:prstGeom prst="roundRect">
              <a:avLst>
                <a:gd name="adj" fmla="val 50000"/>
              </a:avLst>
            </a:prstGeom>
            <a:solidFill>
              <a:srgbClr val="00B5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71F981D4-F21E-4981-93DB-A7FE8B64238C}"/>
                </a:ext>
              </a:extLst>
            </p:cNvPr>
            <p:cNvSpPr/>
            <p:nvPr/>
          </p:nvSpPr>
          <p:spPr>
            <a:xfrm>
              <a:off x="1603440" y="3360452"/>
              <a:ext cx="464459" cy="476883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331B00DA-89EF-47E1-8D30-E68C1EC7C18B}"/>
                </a:ext>
              </a:extLst>
            </p:cNvPr>
            <p:cNvSpPr txBox="1"/>
            <p:nvPr/>
          </p:nvSpPr>
          <p:spPr>
            <a:xfrm>
              <a:off x="1609340" y="3458912"/>
              <a:ext cx="465652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IN" sz="1200" b="1" dirty="0">
                  <a:latin typeface="Arial" panose="020B0604020202020204" pitchFamily="34" charset="0"/>
                  <a:cs typeface="Arial" panose="020B0604020202020204" pitchFamily="34" charset="0"/>
                </a:rPr>
                <a:t>2.3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513F0EB1-8350-443F-B305-72994ADC3493}"/>
                </a:ext>
              </a:extLst>
            </p:cNvPr>
            <p:cNvSpPr txBox="1"/>
            <p:nvPr/>
          </p:nvSpPr>
          <p:spPr>
            <a:xfrm>
              <a:off x="2126306" y="3390171"/>
              <a:ext cx="3182772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Security Access</a:t>
              </a:r>
              <a:endParaRPr lang="en-IN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CF7E8D5D-8995-4D42-9005-311153CD8B9B}"/>
              </a:ext>
            </a:extLst>
          </p:cNvPr>
          <p:cNvSpPr/>
          <p:nvPr/>
        </p:nvSpPr>
        <p:spPr>
          <a:xfrm rot="5400000">
            <a:off x="1493818" y="1807081"/>
            <a:ext cx="95492" cy="3354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68C997F-6EC0-4AC7-8FCB-79DDAF7C4033}"/>
              </a:ext>
            </a:extLst>
          </p:cNvPr>
          <p:cNvGrpSpPr/>
          <p:nvPr/>
        </p:nvGrpSpPr>
        <p:grpSpPr>
          <a:xfrm>
            <a:off x="765759" y="1044363"/>
            <a:ext cx="917886" cy="997138"/>
            <a:chOff x="669022" y="951268"/>
            <a:chExt cx="917886" cy="997138"/>
          </a:xfrm>
        </p:grpSpPr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C5FA61B6-F1D6-479F-A7E1-A6DC890CFE07}"/>
                </a:ext>
              </a:extLst>
            </p:cNvPr>
            <p:cNvCxnSpPr/>
            <p:nvPr/>
          </p:nvCxnSpPr>
          <p:spPr>
            <a:xfrm>
              <a:off x="761285" y="1880112"/>
              <a:ext cx="825623" cy="0"/>
            </a:xfrm>
            <a:prstGeom prst="line">
              <a:avLst/>
            </a:prstGeom>
            <a:solidFill>
              <a:srgbClr val="00344C"/>
            </a:solidFill>
            <a:ln w="28575">
              <a:solidFill>
                <a:srgbClr val="008A76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72EA8DC7-1C30-41FD-917A-612EC2A5D3EF}"/>
                </a:ext>
              </a:extLst>
            </p:cNvPr>
            <p:cNvSpPr>
              <a:spLocks/>
            </p:cNvSpPr>
            <p:nvPr/>
          </p:nvSpPr>
          <p:spPr>
            <a:xfrm rot="5400000">
              <a:off x="251860" y="1399390"/>
              <a:ext cx="978205" cy="81961"/>
            </a:xfrm>
            <a:custGeom>
              <a:avLst/>
              <a:gdLst>
                <a:gd name="connsiteX0" fmla="*/ 1318887 w 1417522"/>
                <a:gd name="connsiteY0" fmla="*/ 209872 h 196878"/>
                <a:gd name="connsiteX1" fmla="*/ 104936 w 1417522"/>
                <a:gd name="connsiteY1" fmla="*/ 209872 h 196878"/>
                <a:gd name="connsiteX2" fmla="*/ 0 w 1417522"/>
                <a:gd name="connsiteY2" fmla="*/ 104936 h 196878"/>
                <a:gd name="connsiteX3" fmla="*/ 0 w 1417522"/>
                <a:gd name="connsiteY3" fmla="*/ 104936 h 196878"/>
                <a:gd name="connsiteX4" fmla="*/ 104936 w 1417522"/>
                <a:gd name="connsiteY4" fmla="*/ 0 h 196878"/>
                <a:gd name="connsiteX5" fmla="*/ 1319084 w 1417522"/>
                <a:gd name="connsiteY5" fmla="*/ 0 h 196878"/>
                <a:gd name="connsiteX6" fmla="*/ 1424020 w 1417522"/>
                <a:gd name="connsiteY6" fmla="*/ 104936 h 196878"/>
                <a:gd name="connsiteX7" fmla="*/ 1424020 w 1417522"/>
                <a:gd name="connsiteY7" fmla="*/ 104936 h 196878"/>
                <a:gd name="connsiteX8" fmla="*/ 1318887 w 1417522"/>
                <a:gd name="connsiteY8" fmla="*/ 209872 h 196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7522" h="196878">
                  <a:moveTo>
                    <a:pt x="1318887" y="209872"/>
                  </a:moveTo>
                  <a:lnTo>
                    <a:pt x="104936" y="209872"/>
                  </a:lnTo>
                  <a:cubicBezTo>
                    <a:pt x="47251" y="209872"/>
                    <a:pt x="0" y="162621"/>
                    <a:pt x="0" y="104936"/>
                  </a:cubicBezTo>
                  <a:lnTo>
                    <a:pt x="0" y="104936"/>
                  </a:lnTo>
                  <a:cubicBezTo>
                    <a:pt x="0" y="47251"/>
                    <a:pt x="47251" y="0"/>
                    <a:pt x="104936" y="0"/>
                  </a:cubicBezTo>
                  <a:lnTo>
                    <a:pt x="1319084" y="0"/>
                  </a:lnTo>
                  <a:cubicBezTo>
                    <a:pt x="1376769" y="0"/>
                    <a:pt x="1424020" y="47251"/>
                    <a:pt x="1424020" y="104936"/>
                  </a:cubicBezTo>
                  <a:lnTo>
                    <a:pt x="1424020" y="104936"/>
                  </a:lnTo>
                  <a:cubicBezTo>
                    <a:pt x="1424020" y="162621"/>
                    <a:pt x="1376769" y="209872"/>
                    <a:pt x="1318887" y="209872"/>
                  </a:cubicBezTo>
                  <a:close/>
                </a:path>
              </a:pathLst>
            </a:custGeom>
            <a:solidFill>
              <a:srgbClr val="008A76"/>
            </a:solidFill>
            <a:ln w="19682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BA3F3EE5-5CB6-4D18-AEC4-167BDCDD2F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9022" y="1814120"/>
              <a:ext cx="130788" cy="134286"/>
            </a:xfrm>
            <a:prstGeom prst="ellipse">
              <a:avLst/>
            </a:prstGeom>
            <a:solidFill>
              <a:srgbClr val="008A76"/>
            </a:solidFill>
            <a:ln w="19050">
              <a:solidFill>
                <a:srgbClr val="00344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6" name="Inhaltsplatzhalter 4">
            <a:extLst>
              <a:ext uri="{FF2B5EF4-FFF2-40B4-BE49-F238E27FC236}">
                <a16:creationId xmlns:a16="http://schemas.microsoft.com/office/drawing/2014/main" id="{9C9776D3-4CC9-436F-B4EB-944AB439E193}"/>
              </a:ext>
            </a:extLst>
          </p:cNvPr>
          <p:cNvSpPr txBox="1">
            <a:spLocks/>
          </p:cNvSpPr>
          <p:nvPr/>
        </p:nvSpPr>
        <p:spPr>
          <a:xfrm>
            <a:off x="531945" y="637696"/>
            <a:ext cx="579096" cy="43088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2800" b="1" dirty="0">
                <a:latin typeface="Roboto" pitchFamily="2" charset="0"/>
                <a:ea typeface="Roboto Light" panose="02000000000000000000" pitchFamily="2" charset="0"/>
              </a:rPr>
              <a:t>2.0</a:t>
            </a:r>
            <a:endParaRPr lang="en-US" sz="18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9C40E0D0-CE4E-427D-87D2-4DFD598FF54D}"/>
              </a:ext>
            </a:extLst>
          </p:cNvPr>
          <p:cNvSpPr>
            <a:spLocks noChangeAspect="1"/>
          </p:cNvSpPr>
          <p:nvPr/>
        </p:nvSpPr>
        <p:spPr>
          <a:xfrm>
            <a:off x="5333707" y="1674176"/>
            <a:ext cx="590741" cy="590741"/>
          </a:xfrm>
          <a:custGeom>
            <a:avLst/>
            <a:gdLst>
              <a:gd name="connsiteX0" fmla="*/ 836199 w 820953"/>
              <a:gd name="connsiteY0" fmla="*/ 418100 h 820952"/>
              <a:gd name="connsiteX1" fmla="*/ 418100 w 820953"/>
              <a:gd name="connsiteY1" fmla="*/ 836199 h 820952"/>
              <a:gd name="connsiteX2" fmla="*/ 0 w 820953"/>
              <a:gd name="connsiteY2" fmla="*/ 418100 h 820952"/>
              <a:gd name="connsiteX3" fmla="*/ 418100 w 820953"/>
              <a:gd name="connsiteY3" fmla="*/ 0 h 820952"/>
              <a:gd name="connsiteX4" fmla="*/ 836199 w 820953"/>
              <a:gd name="connsiteY4" fmla="*/ 418100 h 820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0953" h="820952">
                <a:moveTo>
                  <a:pt x="836199" y="418100"/>
                </a:moveTo>
                <a:cubicBezTo>
                  <a:pt x="836199" y="649010"/>
                  <a:pt x="649010" y="836199"/>
                  <a:pt x="418100" y="836199"/>
                </a:cubicBezTo>
                <a:cubicBezTo>
                  <a:pt x="187190" y="836199"/>
                  <a:pt x="0" y="649010"/>
                  <a:pt x="0" y="418100"/>
                </a:cubicBezTo>
                <a:cubicBezTo>
                  <a:pt x="0" y="187190"/>
                  <a:pt x="187190" y="0"/>
                  <a:pt x="418100" y="0"/>
                </a:cubicBezTo>
                <a:cubicBezTo>
                  <a:pt x="649010" y="0"/>
                  <a:pt x="836199" y="187190"/>
                  <a:pt x="836199" y="418100"/>
                </a:cubicBezTo>
                <a:close/>
              </a:path>
            </a:pathLst>
          </a:custGeom>
          <a:solidFill>
            <a:srgbClr val="008A76"/>
          </a:solidFill>
          <a:ln w="38100" cap="flat">
            <a:solidFill>
              <a:schemeClr val="bg1"/>
            </a:solidFill>
            <a:prstDash val="solid"/>
            <a:miter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/>
            <a:r>
              <a:rPr lang="en-IN" sz="1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0x27</a:t>
            </a:r>
            <a:endParaRPr lang="en-US" sz="1300" dirty="0">
              <a:solidFill>
                <a:schemeClr val="bg1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E9A6142-B80E-4355-9AFE-52DF5611692A}"/>
              </a:ext>
            </a:extLst>
          </p:cNvPr>
          <p:cNvSpPr/>
          <p:nvPr/>
        </p:nvSpPr>
        <p:spPr>
          <a:xfrm rot="5400000">
            <a:off x="1474418" y="2584218"/>
            <a:ext cx="95492" cy="3354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8587DE41-30C9-4D25-BE60-274188725894}"/>
              </a:ext>
            </a:extLst>
          </p:cNvPr>
          <p:cNvSpPr txBox="1"/>
          <p:nvPr/>
        </p:nvSpPr>
        <p:spPr>
          <a:xfrm>
            <a:off x="1270833" y="5798177"/>
            <a:ext cx="4357475" cy="646331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b="1" dirty="0"/>
              <a:t>Security Access – SID: 0x27</a:t>
            </a:r>
            <a:br>
              <a:rPr lang="en-US" dirty="0"/>
            </a:br>
            <a:r>
              <a:rPr lang="en-US" dirty="0">
                <a:solidFill>
                  <a:srgbClr val="FF0000"/>
                </a:solidFill>
              </a:rPr>
              <a:t>●</a:t>
            </a:r>
            <a:r>
              <a:rPr lang="en-US" dirty="0"/>
              <a:t> To Change Security level of Data or Service</a:t>
            </a:r>
            <a:endParaRPr lang="ar-EG" dirty="0"/>
          </a:p>
        </p:txBody>
      </p:sp>
      <p:pic>
        <p:nvPicPr>
          <p:cNvPr id="9" name="Graphic 8" descr="Programmer">
            <a:extLst>
              <a:ext uri="{FF2B5EF4-FFF2-40B4-BE49-F238E27FC236}">
                <a16:creationId xmlns:a16="http://schemas.microsoft.com/office/drawing/2014/main" id="{6AFBA7C5-C0A6-4288-A15C-475ECF1A23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49114" y="4223175"/>
            <a:ext cx="1753890" cy="19711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2AF38C6-D670-4925-AF40-470FE147E13E}"/>
              </a:ext>
            </a:extLst>
          </p:cNvPr>
          <p:cNvSpPr txBox="1"/>
          <p:nvPr/>
        </p:nvSpPr>
        <p:spPr>
          <a:xfrm>
            <a:off x="9251637" y="4105162"/>
            <a:ext cx="15488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Client</a:t>
            </a: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03DF3954-797B-4089-AD25-32AF516827C1}"/>
              </a:ext>
            </a:extLst>
          </p:cNvPr>
          <p:cNvSpPr/>
          <p:nvPr/>
        </p:nvSpPr>
        <p:spPr>
          <a:xfrm>
            <a:off x="2728368" y="3918794"/>
            <a:ext cx="3965164" cy="507966"/>
          </a:xfrm>
          <a:prstGeom prst="roundRect">
            <a:avLst/>
          </a:prstGeom>
          <a:solidFill>
            <a:srgbClr val="F8CBA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DSP</a:t>
            </a:r>
            <a:endParaRPr lang="ar-EG" b="1" dirty="0">
              <a:solidFill>
                <a:schemeClr val="tx1"/>
              </a:solidFill>
            </a:endParaRPr>
          </a:p>
        </p:txBody>
      </p:sp>
      <p:pic>
        <p:nvPicPr>
          <p:cNvPr id="92" name="Graphic 91">
            <a:extLst>
              <a:ext uri="{FF2B5EF4-FFF2-40B4-BE49-F238E27FC236}">
                <a16:creationId xmlns:a16="http://schemas.microsoft.com/office/drawing/2014/main" id="{FE903BAD-3574-4AED-B7FD-F86591CC198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60423" y="4023581"/>
            <a:ext cx="280611" cy="280611"/>
          </a:xfrm>
          <a:prstGeom prst="rect">
            <a:avLst/>
          </a:prstGeom>
        </p:spPr>
      </p:pic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D4BCDD76-0AFF-49D0-9138-E55256D71E83}"/>
              </a:ext>
            </a:extLst>
          </p:cNvPr>
          <p:cNvSpPr>
            <a:spLocks noChangeAspect="1"/>
          </p:cNvSpPr>
          <p:nvPr/>
        </p:nvSpPr>
        <p:spPr>
          <a:xfrm>
            <a:off x="2632075" y="2449265"/>
            <a:ext cx="4157078" cy="635180"/>
          </a:xfrm>
          <a:prstGeom prst="roundRect">
            <a:avLst>
              <a:gd name="adj" fmla="val 12084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A5EC472-E337-4FC3-BB9B-8585D1DDBCE5}"/>
              </a:ext>
            </a:extLst>
          </p:cNvPr>
          <p:cNvSpPr txBox="1">
            <a:spLocks noChangeAspect="1"/>
          </p:cNvSpPr>
          <p:nvPr/>
        </p:nvSpPr>
        <p:spPr>
          <a:xfrm>
            <a:off x="4179105" y="2409926"/>
            <a:ext cx="1255598" cy="3385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600" b="1" dirty="0"/>
              <a:t>Application</a:t>
            </a:r>
            <a:endParaRPr lang="ar-EG" sz="1400" b="1" dirty="0"/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85D8EA91-A9FD-406F-822D-B29B7B963B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76910" y="2735272"/>
            <a:ext cx="259987" cy="25998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DDEAE94B-E40A-4D89-8694-7E291315197D}"/>
              </a:ext>
            </a:extLst>
          </p:cNvPr>
          <p:cNvSpPr txBox="1">
            <a:spLocks noChangeAspect="1"/>
          </p:cNvSpPr>
          <p:nvPr/>
        </p:nvSpPr>
        <p:spPr>
          <a:xfrm>
            <a:off x="2612242" y="3542998"/>
            <a:ext cx="72578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b="1" dirty="0"/>
              <a:t>DCM</a:t>
            </a:r>
            <a:endParaRPr lang="ar-EG" b="1" dirty="0"/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2D9BE186-8FEA-4637-A2A0-4BD15DC6053E}"/>
              </a:ext>
            </a:extLst>
          </p:cNvPr>
          <p:cNvSpPr/>
          <p:nvPr/>
        </p:nvSpPr>
        <p:spPr>
          <a:xfrm>
            <a:off x="2632076" y="3203047"/>
            <a:ext cx="4157075" cy="288575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RTE</a:t>
            </a:r>
            <a:endParaRPr lang="ar-EG" b="1" dirty="0">
              <a:solidFill>
                <a:schemeClr val="tx1"/>
              </a:solidFill>
            </a:endParaRPr>
          </a:p>
        </p:txBody>
      </p:sp>
      <p:sp>
        <p:nvSpPr>
          <p:cNvPr id="46" name="Graphic 19">
            <a:extLst>
              <a:ext uri="{FF2B5EF4-FFF2-40B4-BE49-F238E27FC236}">
                <a16:creationId xmlns:a16="http://schemas.microsoft.com/office/drawing/2014/main" id="{74595D07-9168-4657-9E6F-5128E948C1AD}"/>
              </a:ext>
            </a:extLst>
          </p:cNvPr>
          <p:cNvSpPr>
            <a:spLocks noChangeAspect="1"/>
          </p:cNvSpPr>
          <p:nvPr/>
        </p:nvSpPr>
        <p:spPr>
          <a:xfrm>
            <a:off x="5085744" y="3231232"/>
            <a:ext cx="229968" cy="233084"/>
          </a:xfrm>
          <a:custGeom>
            <a:avLst/>
            <a:gdLst>
              <a:gd name="connsiteX0" fmla="*/ 455965 w 457200"/>
              <a:gd name="connsiteY0" fmla="*/ 2809 h 333375"/>
              <a:gd name="connsiteX1" fmla="*/ 449107 w 457200"/>
              <a:gd name="connsiteY1" fmla="*/ 46 h 333375"/>
              <a:gd name="connsiteX2" fmla="*/ 447392 w 457200"/>
              <a:gd name="connsiteY2" fmla="*/ 332 h 333375"/>
              <a:gd name="connsiteX3" fmla="*/ 5623 w 457200"/>
              <a:gd name="connsiteY3" fmla="*/ 120538 h 333375"/>
              <a:gd name="connsiteX4" fmla="*/ 3 w 457200"/>
              <a:gd name="connsiteY4" fmla="*/ 127681 h 333375"/>
              <a:gd name="connsiteX5" fmla="*/ 5242 w 457200"/>
              <a:gd name="connsiteY5" fmla="*/ 135111 h 333375"/>
              <a:gd name="connsiteX6" fmla="*/ 166881 w 457200"/>
              <a:gd name="connsiteY6" fmla="*/ 188070 h 333375"/>
              <a:gd name="connsiteX7" fmla="*/ 152403 w 457200"/>
              <a:gd name="connsiteY7" fmla="*/ 303799 h 333375"/>
              <a:gd name="connsiteX8" fmla="*/ 156213 w 457200"/>
              <a:gd name="connsiteY8" fmla="*/ 311323 h 333375"/>
              <a:gd name="connsiteX9" fmla="*/ 160023 w 457200"/>
              <a:gd name="connsiteY9" fmla="*/ 312371 h 333375"/>
              <a:gd name="connsiteX10" fmla="*/ 164595 w 457200"/>
              <a:gd name="connsiteY10" fmla="*/ 310847 h 333375"/>
              <a:gd name="connsiteX11" fmla="*/ 223745 w 457200"/>
              <a:gd name="connsiteY11" fmla="*/ 265508 h 333375"/>
              <a:gd name="connsiteX12" fmla="*/ 275657 w 457200"/>
              <a:gd name="connsiteY12" fmla="*/ 339613 h 333375"/>
              <a:gd name="connsiteX13" fmla="*/ 281848 w 457200"/>
              <a:gd name="connsiteY13" fmla="*/ 342851 h 333375"/>
              <a:gd name="connsiteX14" fmla="*/ 282324 w 457200"/>
              <a:gd name="connsiteY14" fmla="*/ 342851 h 333375"/>
              <a:gd name="connsiteX15" fmla="*/ 288611 w 457200"/>
              <a:gd name="connsiteY15" fmla="*/ 338755 h 333375"/>
              <a:gd name="connsiteX16" fmla="*/ 456727 w 457200"/>
              <a:gd name="connsiteY16" fmla="*/ 11095 h 333375"/>
              <a:gd name="connsiteX17" fmla="*/ 455965 w 457200"/>
              <a:gd name="connsiteY17" fmla="*/ 2809 h 333375"/>
              <a:gd name="connsiteX18" fmla="*/ 455965 w 457200"/>
              <a:gd name="connsiteY18" fmla="*/ 2809 h 333375"/>
              <a:gd name="connsiteX19" fmla="*/ 403101 w 457200"/>
              <a:gd name="connsiteY19" fmla="*/ 28240 h 333375"/>
              <a:gd name="connsiteX20" fmla="*/ 174215 w 457200"/>
              <a:gd name="connsiteY20" fmla="*/ 174449 h 333375"/>
              <a:gd name="connsiteX21" fmla="*/ 34198 w 457200"/>
              <a:gd name="connsiteY21" fmla="*/ 128539 h 333375"/>
              <a:gd name="connsiteX22" fmla="*/ 403101 w 457200"/>
              <a:gd name="connsiteY22" fmla="*/ 28240 h 333375"/>
              <a:gd name="connsiteX23" fmla="*/ 169834 w 457200"/>
              <a:gd name="connsiteY23" fmla="*/ 287606 h 333375"/>
              <a:gd name="connsiteX24" fmla="*/ 180407 w 457200"/>
              <a:gd name="connsiteY24" fmla="*/ 203405 h 333375"/>
              <a:gd name="connsiteX25" fmla="*/ 215078 w 457200"/>
              <a:gd name="connsiteY25" fmla="*/ 253030 h 333375"/>
              <a:gd name="connsiteX26" fmla="*/ 169834 w 457200"/>
              <a:gd name="connsiteY26" fmla="*/ 287606 h 333375"/>
              <a:gd name="connsiteX27" fmla="*/ 280991 w 457200"/>
              <a:gd name="connsiteY27" fmla="*/ 320467 h 333375"/>
              <a:gd name="connsiteX28" fmla="*/ 186122 w 457200"/>
              <a:gd name="connsiteY28" fmla="*/ 184927 h 333375"/>
              <a:gd name="connsiteX29" fmla="*/ 430724 w 457200"/>
              <a:gd name="connsiteY29" fmla="*/ 28717 h 333375"/>
              <a:gd name="connsiteX30" fmla="*/ 280991 w 457200"/>
              <a:gd name="connsiteY30" fmla="*/ 320467 h 333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457200" h="333375">
                <a:moveTo>
                  <a:pt x="455965" y="2809"/>
                </a:moveTo>
                <a:cubicBezTo>
                  <a:pt x="454346" y="808"/>
                  <a:pt x="451679" y="-239"/>
                  <a:pt x="449107" y="46"/>
                </a:cubicBezTo>
                <a:cubicBezTo>
                  <a:pt x="448535" y="46"/>
                  <a:pt x="447964" y="237"/>
                  <a:pt x="447392" y="332"/>
                </a:cubicBezTo>
                <a:lnTo>
                  <a:pt x="5623" y="120538"/>
                </a:lnTo>
                <a:cubicBezTo>
                  <a:pt x="2384" y="121395"/>
                  <a:pt x="98" y="124348"/>
                  <a:pt x="3" y="127681"/>
                </a:cubicBezTo>
                <a:cubicBezTo>
                  <a:pt x="-92" y="131015"/>
                  <a:pt x="2003" y="134063"/>
                  <a:pt x="5242" y="135111"/>
                </a:cubicBezTo>
                <a:lnTo>
                  <a:pt x="166881" y="188070"/>
                </a:lnTo>
                <a:lnTo>
                  <a:pt x="152403" y="303799"/>
                </a:lnTo>
                <a:cubicBezTo>
                  <a:pt x="152022" y="306847"/>
                  <a:pt x="153546" y="309799"/>
                  <a:pt x="156213" y="311323"/>
                </a:cubicBezTo>
                <a:cubicBezTo>
                  <a:pt x="157356" y="311990"/>
                  <a:pt x="158690" y="312371"/>
                  <a:pt x="160023" y="312371"/>
                </a:cubicBezTo>
                <a:cubicBezTo>
                  <a:pt x="161642" y="312371"/>
                  <a:pt x="163262" y="311895"/>
                  <a:pt x="164595" y="310847"/>
                </a:cubicBezTo>
                <a:lnTo>
                  <a:pt x="223745" y="265508"/>
                </a:lnTo>
                <a:lnTo>
                  <a:pt x="275657" y="339613"/>
                </a:lnTo>
                <a:cubicBezTo>
                  <a:pt x="277085" y="341613"/>
                  <a:pt x="279467" y="342851"/>
                  <a:pt x="281848" y="342851"/>
                </a:cubicBezTo>
                <a:cubicBezTo>
                  <a:pt x="282038" y="342851"/>
                  <a:pt x="282229" y="342851"/>
                  <a:pt x="282324" y="342851"/>
                </a:cubicBezTo>
                <a:cubicBezTo>
                  <a:pt x="284991" y="342661"/>
                  <a:pt x="287372" y="341137"/>
                  <a:pt x="288611" y="338755"/>
                </a:cubicBezTo>
                <a:lnTo>
                  <a:pt x="456727" y="11095"/>
                </a:lnTo>
                <a:cubicBezTo>
                  <a:pt x="458251" y="8333"/>
                  <a:pt x="457870" y="5095"/>
                  <a:pt x="455965" y="2809"/>
                </a:cubicBezTo>
                <a:lnTo>
                  <a:pt x="455965" y="2809"/>
                </a:lnTo>
                <a:close/>
                <a:moveTo>
                  <a:pt x="403101" y="28240"/>
                </a:moveTo>
                <a:lnTo>
                  <a:pt x="174215" y="174449"/>
                </a:lnTo>
                <a:lnTo>
                  <a:pt x="34198" y="128539"/>
                </a:lnTo>
                <a:lnTo>
                  <a:pt x="403101" y="28240"/>
                </a:lnTo>
                <a:close/>
                <a:moveTo>
                  <a:pt x="169834" y="287606"/>
                </a:moveTo>
                <a:lnTo>
                  <a:pt x="180407" y="203405"/>
                </a:lnTo>
                <a:lnTo>
                  <a:pt x="215078" y="253030"/>
                </a:lnTo>
                <a:lnTo>
                  <a:pt x="169834" y="287606"/>
                </a:lnTo>
                <a:close/>
                <a:moveTo>
                  <a:pt x="280991" y="320467"/>
                </a:moveTo>
                <a:lnTo>
                  <a:pt x="186122" y="184927"/>
                </a:lnTo>
                <a:lnTo>
                  <a:pt x="430724" y="28717"/>
                </a:lnTo>
                <a:lnTo>
                  <a:pt x="280991" y="320467"/>
                </a:lnTo>
                <a:close/>
              </a:path>
            </a:pathLst>
          </a:custGeom>
          <a:solidFill>
            <a:srgbClr val="43516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72619C01-5820-4C07-BF16-7231AE74C629}"/>
              </a:ext>
            </a:extLst>
          </p:cNvPr>
          <p:cNvCxnSpPr/>
          <p:nvPr/>
        </p:nvCxnSpPr>
        <p:spPr>
          <a:xfrm flipV="1">
            <a:off x="6327288" y="3486660"/>
            <a:ext cx="0" cy="1244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or: Curved 52">
            <a:extLst>
              <a:ext uri="{FF2B5EF4-FFF2-40B4-BE49-F238E27FC236}">
                <a16:creationId xmlns:a16="http://schemas.microsoft.com/office/drawing/2014/main" id="{25BA2513-F2FF-4E0C-9DAC-701A5B21DFE2}"/>
              </a:ext>
            </a:extLst>
          </p:cNvPr>
          <p:cNvCxnSpPr>
            <a:cxnSpLocks/>
            <a:endCxn id="27" idx="3"/>
          </p:cNvCxnSpPr>
          <p:nvPr/>
        </p:nvCxnSpPr>
        <p:spPr>
          <a:xfrm rot="10800000">
            <a:off x="4936897" y="2865267"/>
            <a:ext cx="1411652" cy="317445"/>
          </a:xfrm>
          <a:prstGeom prst="curvedConnector3">
            <a:avLst>
              <a:gd name="adj1" fmla="val 6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or: Curved 57">
            <a:extLst>
              <a:ext uri="{FF2B5EF4-FFF2-40B4-BE49-F238E27FC236}">
                <a16:creationId xmlns:a16="http://schemas.microsoft.com/office/drawing/2014/main" id="{8CF12B7D-971D-4ADF-98E0-247A5345D637}"/>
              </a:ext>
            </a:extLst>
          </p:cNvPr>
          <p:cNvCxnSpPr>
            <a:cxnSpLocks/>
          </p:cNvCxnSpPr>
          <p:nvPr/>
        </p:nvCxnSpPr>
        <p:spPr>
          <a:xfrm rot="10800000" flipV="1">
            <a:off x="3319659" y="2857707"/>
            <a:ext cx="1338878" cy="323854"/>
          </a:xfrm>
          <a:prstGeom prst="curvedConnector3">
            <a:avLst>
              <a:gd name="adj1" fmla="val 10003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C96678B2-B398-4FCB-BEDA-CC8DBBD58F5C}"/>
              </a:ext>
            </a:extLst>
          </p:cNvPr>
          <p:cNvCxnSpPr/>
          <p:nvPr/>
        </p:nvCxnSpPr>
        <p:spPr>
          <a:xfrm>
            <a:off x="3319659" y="3497463"/>
            <a:ext cx="0" cy="1136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22525E44-6B5E-4BB8-A757-DABF01D0C0F3}"/>
              </a:ext>
            </a:extLst>
          </p:cNvPr>
          <p:cNvCxnSpPr>
            <a:cxnSpLocks/>
          </p:cNvCxnSpPr>
          <p:nvPr/>
        </p:nvCxnSpPr>
        <p:spPr>
          <a:xfrm flipH="1">
            <a:off x="3319659" y="4508863"/>
            <a:ext cx="577" cy="3543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BB7D419A-8DED-46CE-8B0C-16619EC40849}"/>
              </a:ext>
            </a:extLst>
          </p:cNvPr>
          <p:cNvSpPr txBox="1"/>
          <p:nvPr/>
        </p:nvSpPr>
        <p:spPr>
          <a:xfrm>
            <a:off x="5166267" y="112263"/>
            <a:ext cx="5161536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800" b="1" i="1" dirty="0">
                <a:solidFill>
                  <a:schemeClr val="bg1">
                    <a:lumMod val="65000"/>
                  </a:schemeClr>
                </a:solidFill>
              </a:rPr>
              <a:t>ISO 14229 - Unified Diagnostic Services (UDS).</a:t>
            </a:r>
            <a:br>
              <a:rPr lang="en-US" sz="1800" b="1" i="1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sz="1800" b="1" i="1" dirty="0">
                <a:solidFill>
                  <a:schemeClr val="bg1">
                    <a:lumMod val="65000"/>
                  </a:schemeClr>
                </a:solidFill>
              </a:rPr>
              <a:t>Diagnostic Communication Manager (DCM).</a:t>
            </a:r>
            <a:endParaRPr lang="ar-EG" i="1" dirty="0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F53994E3-0318-4E3A-A9AA-14605775C283}"/>
              </a:ext>
            </a:extLst>
          </p:cNvPr>
          <p:cNvGrpSpPr/>
          <p:nvPr/>
        </p:nvGrpSpPr>
        <p:grpSpPr>
          <a:xfrm>
            <a:off x="6104519" y="4521487"/>
            <a:ext cx="444911" cy="1221033"/>
            <a:chOff x="6104519" y="4521487"/>
            <a:chExt cx="444911" cy="1221033"/>
          </a:xfrm>
        </p:grpSpPr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F62A9BD6-6B7F-4429-AC5F-9D0E843787A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316276" y="4521487"/>
              <a:ext cx="4082" cy="122103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7" name="Group 166">
              <a:extLst>
                <a:ext uri="{FF2B5EF4-FFF2-40B4-BE49-F238E27FC236}">
                  <a16:creationId xmlns:a16="http://schemas.microsoft.com/office/drawing/2014/main" id="{EFC266BB-F1F6-4D55-AAC4-D8E5478E213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104519" y="4767636"/>
              <a:ext cx="444911" cy="329786"/>
              <a:chOff x="5987049" y="3348242"/>
              <a:chExt cx="217901" cy="161517"/>
            </a:xfrm>
            <a:solidFill>
              <a:schemeClr val="bg2">
                <a:lumMod val="75000"/>
              </a:schemeClr>
            </a:solidFill>
          </p:grpSpPr>
          <p:sp>
            <p:nvSpPr>
              <p:cNvPr id="168" name="Freeform 133">
                <a:extLst>
                  <a:ext uri="{FF2B5EF4-FFF2-40B4-BE49-F238E27FC236}">
                    <a16:creationId xmlns:a16="http://schemas.microsoft.com/office/drawing/2014/main" id="{31A2DD06-4D23-41DD-BA49-DCD2E1D8D8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87049" y="3353672"/>
                <a:ext cx="208240" cy="156087"/>
              </a:xfrm>
              <a:custGeom>
                <a:avLst/>
                <a:gdLst>
                  <a:gd name="T0" fmla="*/ 4724 w 6117"/>
                  <a:gd name="T1" fmla="*/ 1612 h 4594"/>
                  <a:gd name="T2" fmla="*/ 4680 w 6117"/>
                  <a:gd name="T3" fmla="*/ 1652 h 4594"/>
                  <a:gd name="T4" fmla="*/ 4088 w 6117"/>
                  <a:gd name="T5" fmla="*/ 2189 h 4594"/>
                  <a:gd name="T6" fmla="*/ 4037 w 6117"/>
                  <a:gd name="T7" fmla="*/ 2237 h 4594"/>
                  <a:gd name="T8" fmla="*/ 4474 w 6117"/>
                  <a:gd name="T9" fmla="*/ 2673 h 4594"/>
                  <a:gd name="T10" fmla="*/ 5289 w 6117"/>
                  <a:gd name="T11" fmla="*/ 3489 h 4594"/>
                  <a:gd name="T12" fmla="*/ 5211 w 6117"/>
                  <a:gd name="T13" fmla="*/ 3815 h 4594"/>
                  <a:gd name="T14" fmla="*/ 5016 w 6117"/>
                  <a:gd name="T15" fmla="*/ 3755 h 4594"/>
                  <a:gd name="T16" fmla="*/ 4205 w 6117"/>
                  <a:gd name="T17" fmla="*/ 2944 h 4594"/>
                  <a:gd name="T18" fmla="*/ 3755 w 6117"/>
                  <a:gd name="T19" fmla="*/ 2493 h 4594"/>
                  <a:gd name="T20" fmla="*/ 3704 w 6117"/>
                  <a:gd name="T21" fmla="*/ 2539 h 4594"/>
                  <a:gd name="T22" fmla="*/ 3200 w 6117"/>
                  <a:gd name="T23" fmla="*/ 2997 h 4594"/>
                  <a:gd name="T24" fmla="*/ 2918 w 6117"/>
                  <a:gd name="T25" fmla="*/ 2998 h 4594"/>
                  <a:gd name="T26" fmla="*/ 2432 w 6117"/>
                  <a:gd name="T27" fmla="*/ 2557 h 4594"/>
                  <a:gd name="T28" fmla="*/ 2354 w 6117"/>
                  <a:gd name="T29" fmla="*/ 2487 h 4594"/>
                  <a:gd name="T30" fmla="*/ 2314 w 6117"/>
                  <a:gd name="T31" fmla="*/ 2543 h 4594"/>
                  <a:gd name="T32" fmla="*/ 1101 w 6117"/>
                  <a:gd name="T33" fmla="*/ 3756 h 4594"/>
                  <a:gd name="T34" fmla="*/ 771 w 6117"/>
                  <a:gd name="T35" fmla="*/ 3689 h 4594"/>
                  <a:gd name="T36" fmla="*/ 832 w 6117"/>
                  <a:gd name="T37" fmla="*/ 3483 h 4594"/>
                  <a:gd name="T38" fmla="*/ 1805 w 6117"/>
                  <a:gd name="T39" fmla="*/ 2513 h 4594"/>
                  <a:gd name="T40" fmla="*/ 2080 w 6117"/>
                  <a:gd name="T41" fmla="*/ 2239 h 4594"/>
                  <a:gd name="T42" fmla="*/ 1583 w 6117"/>
                  <a:gd name="T43" fmla="*/ 1787 h 4594"/>
                  <a:gd name="T44" fmla="*/ 832 w 6117"/>
                  <a:gd name="T45" fmla="*/ 1104 h 4594"/>
                  <a:gd name="T46" fmla="*/ 769 w 6117"/>
                  <a:gd name="T47" fmla="*/ 910 h 4594"/>
                  <a:gd name="T48" fmla="*/ 904 w 6117"/>
                  <a:gd name="T49" fmla="*/ 773 h 4594"/>
                  <a:gd name="T50" fmla="*/ 1095 w 6117"/>
                  <a:gd name="T51" fmla="*/ 827 h 4594"/>
                  <a:gd name="T52" fmla="*/ 2147 w 6117"/>
                  <a:gd name="T53" fmla="*/ 1781 h 4594"/>
                  <a:gd name="T54" fmla="*/ 3058 w 6117"/>
                  <a:gd name="T55" fmla="*/ 2608 h 4594"/>
                  <a:gd name="T56" fmla="*/ 3106 w 6117"/>
                  <a:gd name="T57" fmla="*/ 2566 h 4594"/>
                  <a:gd name="T58" fmla="*/ 4481 w 6117"/>
                  <a:gd name="T59" fmla="*/ 1316 h 4594"/>
                  <a:gd name="T60" fmla="*/ 4500 w 6117"/>
                  <a:gd name="T61" fmla="*/ 1 h 4594"/>
                  <a:gd name="T62" fmla="*/ 754 w 6117"/>
                  <a:gd name="T63" fmla="*/ 1 h 4594"/>
                  <a:gd name="T64" fmla="*/ 12 w 6117"/>
                  <a:gd name="T65" fmla="*/ 631 h 4594"/>
                  <a:gd name="T66" fmla="*/ 0 w 6117"/>
                  <a:gd name="T67" fmla="*/ 670 h 4594"/>
                  <a:gd name="T68" fmla="*/ 0 w 6117"/>
                  <a:gd name="T69" fmla="*/ 3920 h 4594"/>
                  <a:gd name="T70" fmla="*/ 30 w 6117"/>
                  <a:gd name="T71" fmla="*/ 4033 h 4594"/>
                  <a:gd name="T72" fmla="*/ 772 w 6117"/>
                  <a:gd name="T73" fmla="*/ 4588 h 4594"/>
                  <a:gd name="T74" fmla="*/ 5064 w 6117"/>
                  <a:gd name="T75" fmla="*/ 4588 h 4594"/>
                  <a:gd name="T76" fmla="*/ 5516 w 6117"/>
                  <a:gd name="T77" fmla="*/ 4567 h 4594"/>
                  <a:gd name="T78" fmla="*/ 6107 w 6117"/>
                  <a:gd name="T79" fmla="*/ 3946 h 4594"/>
                  <a:gd name="T80" fmla="*/ 6117 w 6117"/>
                  <a:gd name="T81" fmla="*/ 3920 h 4594"/>
                  <a:gd name="T82" fmla="*/ 6117 w 6117"/>
                  <a:gd name="T83" fmla="*/ 1808 h 4594"/>
                  <a:gd name="T84" fmla="*/ 4724 w 6117"/>
                  <a:gd name="T85" fmla="*/ 1612 h 45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6117" h="4594">
                    <a:moveTo>
                      <a:pt x="4724" y="1612"/>
                    </a:moveTo>
                    <a:lnTo>
                      <a:pt x="4680" y="1652"/>
                    </a:lnTo>
                    <a:lnTo>
                      <a:pt x="4088" y="2189"/>
                    </a:lnTo>
                    <a:cubicBezTo>
                      <a:pt x="4072" y="2204"/>
                      <a:pt x="4056" y="2219"/>
                      <a:pt x="4037" y="2237"/>
                    </a:cubicBezTo>
                    <a:cubicBezTo>
                      <a:pt x="4184" y="2384"/>
                      <a:pt x="4330" y="2528"/>
                      <a:pt x="4474" y="2673"/>
                    </a:cubicBezTo>
                    <a:cubicBezTo>
                      <a:pt x="4747" y="2944"/>
                      <a:pt x="5018" y="3216"/>
                      <a:pt x="5289" y="3489"/>
                    </a:cubicBezTo>
                    <a:cubicBezTo>
                      <a:pt x="5402" y="3602"/>
                      <a:pt x="5359" y="3775"/>
                      <a:pt x="5211" y="3815"/>
                    </a:cubicBezTo>
                    <a:cubicBezTo>
                      <a:pt x="5134" y="3836"/>
                      <a:pt x="5071" y="3810"/>
                      <a:pt x="5016" y="3755"/>
                    </a:cubicBezTo>
                    <a:lnTo>
                      <a:pt x="4205" y="2944"/>
                    </a:lnTo>
                    <a:cubicBezTo>
                      <a:pt x="4056" y="2795"/>
                      <a:pt x="3908" y="2646"/>
                      <a:pt x="3755" y="2493"/>
                    </a:cubicBezTo>
                    <a:cubicBezTo>
                      <a:pt x="3736" y="2510"/>
                      <a:pt x="3719" y="2524"/>
                      <a:pt x="3704" y="2539"/>
                    </a:cubicBezTo>
                    <a:cubicBezTo>
                      <a:pt x="3536" y="2692"/>
                      <a:pt x="3368" y="2845"/>
                      <a:pt x="3200" y="2997"/>
                    </a:cubicBezTo>
                    <a:cubicBezTo>
                      <a:pt x="3107" y="3081"/>
                      <a:pt x="3011" y="3082"/>
                      <a:pt x="2918" y="2998"/>
                    </a:cubicBezTo>
                    <a:lnTo>
                      <a:pt x="2432" y="2557"/>
                    </a:lnTo>
                    <a:cubicBezTo>
                      <a:pt x="2410" y="2537"/>
                      <a:pt x="2388" y="2518"/>
                      <a:pt x="2354" y="2487"/>
                    </a:cubicBezTo>
                    <a:cubicBezTo>
                      <a:pt x="2342" y="2507"/>
                      <a:pt x="2329" y="2526"/>
                      <a:pt x="2314" y="2543"/>
                    </a:cubicBezTo>
                    <a:cubicBezTo>
                      <a:pt x="1910" y="2948"/>
                      <a:pt x="1506" y="3353"/>
                      <a:pt x="1101" y="3756"/>
                    </a:cubicBezTo>
                    <a:cubicBezTo>
                      <a:pt x="987" y="3870"/>
                      <a:pt x="816" y="3835"/>
                      <a:pt x="771" y="3689"/>
                    </a:cubicBezTo>
                    <a:cubicBezTo>
                      <a:pt x="746" y="3608"/>
                      <a:pt x="774" y="3542"/>
                      <a:pt x="832" y="3483"/>
                    </a:cubicBezTo>
                    <a:lnTo>
                      <a:pt x="1805" y="2513"/>
                    </a:lnTo>
                    <a:cubicBezTo>
                      <a:pt x="1895" y="2422"/>
                      <a:pt x="1986" y="2333"/>
                      <a:pt x="2080" y="2239"/>
                    </a:cubicBezTo>
                    <a:lnTo>
                      <a:pt x="1583" y="1787"/>
                    </a:lnTo>
                    <a:cubicBezTo>
                      <a:pt x="1333" y="1559"/>
                      <a:pt x="1083" y="1331"/>
                      <a:pt x="832" y="1104"/>
                    </a:cubicBezTo>
                    <a:cubicBezTo>
                      <a:pt x="775" y="1051"/>
                      <a:pt x="750" y="987"/>
                      <a:pt x="769" y="910"/>
                    </a:cubicBezTo>
                    <a:cubicBezTo>
                      <a:pt x="784" y="842"/>
                      <a:pt x="836" y="789"/>
                      <a:pt x="904" y="773"/>
                    </a:cubicBezTo>
                    <a:cubicBezTo>
                      <a:pt x="978" y="752"/>
                      <a:pt x="1040" y="776"/>
                      <a:pt x="1095" y="827"/>
                    </a:cubicBezTo>
                    <a:cubicBezTo>
                      <a:pt x="1446" y="1145"/>
                      <a:pt x="1796" y="1463"/>
                      <a:pt x="2147" y="1781"/>
                    </a:cubicBezTo>
                    <a:lnTo>
                      <a:pt x="3058" y="2608"/>
                    </a:lnTo>
                    <a:cubicBezTo>
                      <a:pt x="3075" y="2593"/>
                      <a:pt x="3091" y="2580"/>
                      <a:pt x="3106" y="2566"/>
                    </a:cubicBezTo>
                    <a:lnTo>
                      <a:pt x="4481" y="1316"/>
                    </a:lnTo>
                    <a:cubicBezTo>
                      <a:pt x="4240" y="909"/>
                      <a:pt x="4247" y="401"/>
                      <a:pt x="4500" y="1"/>
                    </a:cubicBezTo>
                    <a:cubicBezTo>
                      <a:pt x="3251" y="0"/>
                      <a:pt x="2003" y="0"/>
                      <a:pt x="754" y="1"/>
                    </a:cubicBezTo>
                    <a:cubicBezTo>
                      <a:pt x="388" y="2"/>
                      <a:pt x="75" y="271"/>
                      <a:pt x="12" y="631"/>
                    </a:cubicBezTo>
                    <a:cubicBezTo>
                      <a:pt x="9" y="644"/>
                      <a:pt x="5" y="657"/>
                      <a:pt x="0" y="670"/>
                    </a:cubicBezTo>
                    <a:lnTo>
                      <a:pt x="0" y="3920"/>
                    </a:lnTo>
                    <a:cubicBezTo>
                      <a:pt x="10" y="3958"/>
                      <a:pt x="19" y="3996"/>
                      <a:pt x="30" y="4033"/>
                    </a:cubicBezTo>
                    <a:cubicBezTo>
                      <a:pt x="125" y="4365"/>
                      <a:pt x="421" y="4588"/>
                      <a:pt x="772" y="4588"/>
                    </a:cubicBezTo>
                    <a:cubicBezTo>
                      <a:pt x="2203" y="4589"/>
                      <a:pt x="3634" y="4589"/>
                      <a:pt x="5064" y="4588"/>
                    </a:cubicBezTo>
                    <a:cubicBezTo>
                      <a:pt x="5215" y="4588"/>
                      <a:pt x="5369" y="4594"/>
                      <a:pt x="5516" y="4567"/>
                    </a:cubicBezTo>
                    <a:cubicBezTo>
                      <a:pt x="5829" y="4507"/>
                      <a:pt x="6050" y="4264"/>
                      <a:pt x="6107" y="3946"/>
                    </a:cubicBezTo>
                    <a:cubicBezTo>
                      <a:pt x="6109" y="3937"/>
                      <a:pt x="6113" y="3928"/>
                      <a:pt x="6117" y="3920"/>
                    </a:cubicBezTo>
                    <a:lnTo>
                      <a:pt x="6117" y="1808"/>
                    </a:lnTo>
                    <a:cubicBezTo>
                      <a:pt x="5656" y="2032"/>
                      <a:pt x="5105" y="1954"/>
                      <a:pt x="4724" y="1612"/>
                    </a:cubicBezTo>
                    <a:close/>
                  </a:path>
                </a:pathLst>
              </a:custGeom>
              <a:grpFill/>
              <a:ln w="0">
                <a:solidFill>
                  <a:srgbClr val="00206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N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69" name="Freeform 134">
                <a:extLst>
                  <a:ext uri="{FF2B5EF4-FFF2-40B4-BE49-F238E27FC236}">
                    <a16:creationId xmlns:a16="http://schemas.microsoft.com/office/drawing/2014/main" id="{535BB106-E5E6-4590-A2C9-A82B50DB074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145913" y="3348242"/>
                <a:ext cx="59037" cy="58848"/>
              </a:xfrm>
              <a:custGeom>
                <a:avLst/>
                <a:gdLst>
                  <a:gd name="T0" fmla="*/ 900 w 1733"/>
                  <a:gd name="T1" fmla="*/ 0 h 1732"/>
                  <a:gd name="T2" fmla="*/ 129 w 1733"/>
                  <a:gd name="T3" fmla="*/ 514 h 1732"/>
                  <a:gd name="T4" fmla="*/ 310 w 1733"/>
                  <a:gd name="T5" fmla="*/ 1422 h 1732"/>
                  <a:gd name="T6" fmla="*/ 1218 w 1733"/>
                  <a:gd name="T7" fmla="*/ 1603 h 1732"/>
                  <a:gd name="T8" fmla="*/ 1733 w 1733"/>
                  <a:gd name="T9" fmla="*/ 833 h 1732"/>
                  <a:gd name="T10" fmla="*/ 900 w 1733"/>
                  <a:gd name="T11" fmla="*/ 0 h 1732"/>
                  <a:gd name="T12" fmla="*/ 1175 w 1733"/>
                  <a:gd name="T13" fmla="*/ 982 h 1732"/>
                  <a:gd name="T14" fmla="*/ 1007 w 1733"/>
                  <a:gd name="T15" fmla="*/ 815 h 1732"/>
                  <a:gd name="T16" fmla="*/ 1007 w 1733"/>
                  <a:gd name="T17" fmla="*/ 823 h 1732"/>
                  <a:gd name="T18" fmla="*/ 1007 w 1733"/>
                  <a:gd name="T19" fmla="*/ 1256 h 1732"/>
                  <a:gd name="T20" fmla="*/ 1007 w 1733"/>
                  <a:gd name="T21" fmla="*/ 1261 h 1732"/>
                  <a:gd name="T22" fmla="*/ 792 w 1733"/>
                  <a:gd name="T23" fmla="*/ 1261 h 1732"/>
                  <a:gd name="T24" fmla="*/ 792 w 1733"/>
                  <a:gd name="T25" fmla="*/ 1251 h 1732"/>
                  <a:gd name="T26" fmla="*/ 792 w 1733"/>
                  <a:gd name="T27" fmla="*/ 826 h 1732"/>
                  <a:gd name="T28" fmla="*/ 792 w 1733"/>
                  <a:gd name="T29" fmla="*/ 815 h 1732"/>
                  <a:gd name="T30" fmla="*/ 624 w 1733"/>
                  <a:gd name="T31" fmla="*/ 983 h 1732"/>
                  <a:gd name="T32" fmla="*/ 474 w 1733"/>
                  <a:gd name="T33" fmla="*/ 832 h 1732"/>
                  <a:gd name="T34" fmla="*/ 899 w 1733"/>
                  <a:gd name="T35" fmla="*/ 405 h 1732"/>
                  <a:gd name="T36" fmla="*/ 1325 w 1733"/>
                  <a:gd name="T37" fmla="*/ 832 h 1732"/>
                  <a:gd name="T38" fmla="*/ 1175 w 1733"/>
                  <a:gd name="T39" fmla="*/ 982 h 17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733" h="1732">
                    <a:moveTo>
                      <a:pt x="900" y="0"/>
                    </a:moveTo>
                    <a:cubicBezTo>
                      <a:pt x="562" y="0"/>
                      <a:pt x="258" y="203"/>
                      <a:pt x="129" y="514"/>
                    </a:cubicBezTo>
                    <a:cubicBezTo>
                      <a:pt x="0" y="826"/>
                      <a:pt x="72" y="1184"/>
                      <a:pt x="310" y="1422"/>
                    </a:cubicBezTo>
                    <a:cubicBezTo>
                      <a:pt x="548" y="1661"/>
                      <a:pt x="907" y="1732"/>
                      <a:pt x="1218" y="1603"/>
                    </a:cubicBezTo>
                    <a:cubicBezTo>
                      <a:pt x="1530" y="1474"/>
                      <a:pt x="1733" y="1170"/>
                      <a:pt x="1733" y="833"/>
                    </a:cubicBezTo>
                    <a:cubicBezTo>
                      <a:pt x="1733" y="373"/>
                      <a:pt x="1360" y="0"/>
                      <a:pt x="900" y="0"/>
                    </a:cubicBezTo>
                    <a:close/>
                    <a:moveTo>
                      <a:pt x="1175" y="982"/>
                    </a:moveTo>
                    <a:lnTo>
                      <a:pt x="1007" y="815"/>
                    </a:lnTo>
                    <a:lnTo>
                      <a:pt x="1007" y="823"/>
                    </a:lnTo>
                    <a:lnTo>
                      <a:pt x="1007" y="1256"/>
                    </a:lnTo>
                    <a:lnTo>
                      <a:pt x="1007" y="1261"/>
                    </a:lnTo>
                    <a:lnTo>
                      <a:pt x="792" y="1261"/>
                    </a:lnTo>
                    <a:lnTo>
                      <a:pt x="792" y="1251"/>
                    </a:lnTo>
                    <a:lnTo>
                      <a:pt x="792" y="826"/>
                    </a:lnTo>
                    <a:lnTo>
                      <a:pt x="792" y="815"/>
                    </a:lnTo>
                    <a:lnTo>
                      <a:pt x="624" y="983"/>
                    </a:lnTo>
                    <a:lnTo>
                      <a:pt x="474" y="832"/>
                    </a:lnTo>
                    <a:lnTo>
                      <a:pt x="899" y="405"/>
                    </a:lnTo>
                    <a:lnTo>
                      <a:pt x="1325" y="832"/>
                    </a:lnTo>
                    <a:lnTo>
                      <a:pt x="1175" y="982"/>
                    </a:lnTo>
                    <a:close/>
                  </a:path>
                </a:pathLst>
              </a:custGeom>
              <a:solidFill>
                <a:srgbClr val="CC0000"/>
              </a:solidFill>
              <a:ln w="0">
                <a:solidFill>
                  <a:srgbClr val="00206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N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8F1C05F7-B628-4F06-9021-ED8CB8175E40}"/>
              </a:ext>
            </a:extLst>
          </p:cNvPr>
          <p:cNvGrpSpPr/>
          <p:nvPr/>
        </p:nvGrpSpPr>
        <p:grpSpPr>
          <a:xfrm>
            <a:off x="5579021" y="5813567"/>
            <a:ext cx="3828071" cy="813838"/>
            <a:chOff x="5579021" y="5813567"/>
            <a:chExt cx="3828071" cy="813838"/>
          </a:xfrm>
        </p:grpSpPr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3B6A530C-6844-48FD-83D6-0A98A9FC8BB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319968" y="6014671"/>
              <a:ext cx="108712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3" name="Group 162">
              <a:extLst>
                <a:ext uri="{FF2B5EF4-FFF2-40B4-BE49-F238E27FC236}">
                  <a16:creationId xmlns:a16="http://schemas.microsoft.com/office/drawing/2014/main" id="{B65D24C3-7C6B-47C7-AEA9-A5382800CD8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597265" y="5849778"/>
              <a:ext cx="444911" cy="329786"/>
              <a:chOff x="5987049" y="3348242"/>
              <a:chExt cx="217901" cy="161517"/>
            </a:xfrm>
            <a:solidFill>
              <a:schemeClr val="bg2">
                <a:lumMod val="75000"/>
              </a:schemeClr>
            </a:solidFill>
          </p:grpSpPr>
          <p:sp>
            <p:nvSpPr>
              <p:cNvPr id="164" name="Freeform 133">
                <a:extLst>
                  <a:ext uri="{FF2B5EF4-FFF2-40B4-BE49-F238E27FC236}">
                    <a16:creationId xmlns:a16="http://schemas.microsoft.com/office/drawing/2014/main" id="{833B012F-A574-41E7-880B-1B5FA4478B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87049" y="3353672"/>
                <a:ext cx="208240" cy="156087"/>
              </a:xfrm>
              <a:custGeom>
                <a:avLst/>
                <a:gdLst>
                  <a:gd name="T0" fmla="*/ 4724 w 6117"/>
                  <a:gd name="T1" fmla="*/ 1612 h 4594"/>
                  <a:gd name="T2" fmla="*/ 4680 w 6117"/>
                  <a:gd name="T3" fmla="*/ 1652 h 4594"/>
                  <a:gd name="T4" fmla="*/ 4088 w 6117"/>
                  <a:gd name="T5" fmla="*/ 2189 h 4594"/>
                  <a:gd name="T6" fmla="*/ 4037 w 6117"/>
                  <a:gd name="T7" fmla="*/ 2237 h 4594"/>
                  <a:gd name="T8" fmla="*/ 4474 w 6117"/>
                  <a:gd name="T9" fmla="*/ 2673 h 4594"/>
                  <a:gd name="T10" fmla="*/ 5289 w 6117"/>
                  <a:gd name="T11" fmla="*/ 3489 h 4594"/>
                  <a:gd name="T12" fmla="*/ 5211 w 6117"/>
                  <a:gd name="T13" fmla="*/ 3815 h 4594"/>
                  <a:gd name="T14" fmla="*/ 5016 w 6117"/>
                  <a:gd name="T15" fmla="*/ 3755 h 4594"/>
                  <a:gd name="T16" fmla="*/ 4205 w 6117"/>
                  <a:gd name="T17" fmla="*/ 2944 h 4594"/>
                  <a:gd name="T18" fmla="*/ 3755 w 6117"/>
                  <a:gd name="T19" fmla="*/ 2493 h 4594"/>
                  <a:gd name="T20" fmla="*/ 3704 w 6117"/>
                  <a:gd name="T21" fmla="*/ 2539 h 4594"/>
                  <a:gd name="T22" fmla="*/ 3200 w 6117"/>
                  <a:gd name="T23" fmla="*/ 2997 h 4594"/>
                  <a:gd name="T24" fmla="*/ 2918 w 6117"/>
                  <a:gd name="T25" fmla="*/ 2998 h 4594"/>
                  <a:gd name="T26" fmla="*/ 2432 w 6117"/>
                  <a:gd name="T27" fmla="*/ 2557 h 4594"/>
                  <a:gd name="T28" fmla="*/ 2354 w 6117"/>
                  <a:gd name="T29" fmla="*/ 2487 h 4594"/>
                  <a:gd name="T30" fmla="*/ 2314 w 6117"/>
                  <a:gd name="T31" fmla="*/ 2543 h 4594"/>
                  <a:gd name="T32" fmla="*/ 1101 w 6117"/>
                  <a:gd name="T33" fmla="*/ 3756 h 4594"/>
                  <a:gd name="T34" fmla="*/ 771 w 6117"/>
                  <a:gd name="T35" fmla="*/ 3689 h 4594"/>
                  <a:gd name="T36" fmla="*/ 832 w 6117"/>
                  <a:gd name="T37" fmla="*/ 3483 h 4594"/>
                  <a:gd name="T38" fmla="*/ 1805 w 6117"/>
                  <a:gd name="T39" fmla="*/ 2513 h 4594"/>
                  <a:gd name="T40" fmla="*/ 2080 w 6117"/>
                  <a:gd name="T41" fmla="*/ 2239 h 4594"/>
                  <a:gd name="T42" fmla="*/ 1583 w 6117"/>
                  <a:gd name="T43" fmla="*/ 1787 h 4594"/>
                  <a:gd name="T44" fmla="*/ 832 w 6117"/>
                  <a:gd name="T45" fmla="*/ 1104 h 4594"/>
                  <a:gd name="T46" fmla="*/ 769 w 6117"/>
                  <a:gd name="T47" fmla="*/ 910 h 4594"/>
                  <a:gd name="T48" fmla="*/ 904 w 6117"/>
                  <a:gd name="T49" fmla="*/ 773 h 4594"/>
                  <a:gd name="T50" fmla="*/ 1095 w 6117"/>
                  <a:gd name="T51" fmla="*/ 827 h 4594"/>
                  <a:gd name="T52" fmla="*/ 2147 w 6117"/>
                  <a:gd name="T53" fmla="*/ 1781 h 4594"/>
                  <a:gd name="T54" fmla="*/ 3058 w 6117"/>
                  <a:gd name="T55" fmla="*/ 2608 h 4594"/>
                  <a:gd name="T56" fmla="*/ 3106 w 6117"/>
                  <a:gd name="T57" fmla="*/ 2566 h 4594"/>
                  <a:gd name="T58" fmla="*/ 4481 w 6117"/>
                  <a:gd name="T59" fmla="*/ 1316 h 4594"/>
                  <a:gd name="T60" fmla="*/ 4500 w 6117"/>
                  <a:gd name="T61" fmla="*/ 1 h 4594"/>
                  <a:gd name="T62" fmla="*/ 754 w 6117"/>
                  <a:gd name="T63" fmla="*/ 1 h 4594"/>
                  <a:gd name="T64" fmla="*/ 12 w 6117"/>
                  <a:gd name="T65" fmla="*/ 631 h 4594"/>
                  <a:gd name="T66" fmla="*/ 0 w 6117"/>
                  <a:gd name="T67" fmla="*/ 670 h 4594"/>
                  <a:gd name="T68" fmla="*/ 0 w 6117"/>
                  <a:gd name="T69" fmla="*/ 3920 h 4594"/>
                  <a:gd name="T70" fmla="*/ 30 w 6117"/>
                  <a:gd name="T71" fmla="*/ 4033 h 4594"/>
                  <a:gd name="T72" fmla="*/ 772 w 6117"/>
                  <a:gd name="T73" fmla="*/ 4588 h 4594"/>
                  <a:gd name="T74" fmla="*/ 5064 w 6117"/>
                  <a:gd name="T75" fmla="*/ 4588 h 4594"/>
                  <a:gd name="T76" fmla="*/ 5516 w 6117"/>
                  <a:gd name="T77" fmla="*/ 4567 h 4594"/>
                  <a:gd name="T78" fmla="*/ 6107 w 6117"/>
                  <a:gd name="T79" fmla="*/ 3946 h 4594"/>
                  <a:gd name="T80" fmla="*/ 6117 w 6117"/>
                  <a:gd name="T81" fmla="*/ 3920 h 4594"/>
                  <a:gd name="T82" fmla="*/ 6117 w 6117"/>
                  <a:gd name="T83" fmla="*/ 1808 h 4594"/>
                  <a:gd name="T84" fmla="*/ 4724 w 6117"/>
                  <a:gd name="T85" fmla="*/ 1612 h 45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6117" h="4594">
                    <a:moveTo>
                      <a:pt x="4724" y="1612"/>
                    </a:moveTo>
                    <a:lnTo>
                      <a:pt x="4680" y="1652"/>
                    </a:lnTo>
                    <a:lnTo>
                      <a:pt x="4088" y="2189"/>
                    </a:lnTo>
                    <a:cubicBezTo>
                      <a:pt x="4072" y="2204"/>
                      <a:pt x="4056" y="2219"/>
                      <a:pt x="4037" y="2237"/>
                    </a:cubicBezTo>
                    <a:cubicBezTo>
                      <a:pt x="4184" y="2384"/>
                      <a:pt x="4330" y="2528"/>
                      <a:pt x="4474" y="2673"/>
                    </a:cubicBezTo>
                    <a:cubicBezTo>
                      <a:pt x="4747" y="2944"/>
                      <a:pt x="5018" y="3216"/>
                      <a:pt x="5289" y="3489"/>
                    </a:cubicBezTo>
                    <a:cubicBezTo>
                      <a:pt x="5402" y="3602"/>
                      <a:pt x="5359" y="3775"/>
                      <a:pt x="5211" y="3815"/>
                    </a:cubicBezTo>
                    <a:cubicBezTo>
                      <a:pt x="5134" y="3836"/>
                      <a:pt x="5071" y="3810"/>
                      <a:pt x="5016" y="3755"/>
                    </a:cubicBezTo>
                    <a:lnTo>
                      <a:pt x="4205" y="2944"/>
                    </a:lnTo>
                    <a:cubicBezTo>
                      <a:pt x="4056" y="2795"/>
                      <a:pt x="3908" y="2646"/>
                      <a:pt x="3755" y="2493"/>
                    </a:cubicBezTo>
                    <a:cubicBezTo>
                      <a:pt x="3736" y="2510"/>
                      <a:pt x="3719" y="2524"/>
                      <a:pt x="3704" y="2539"/>
                    </a:cubicBezTo>
                    <a:cubicBezTo>
                      <a:pt x="3536" y="2692"/>
                      <a:pt x="3368" y="2845"/>
                      <a:pt x="3200" y="2997"/>
                    </a:cubicBezTo>
                    <a:cubicBezTo>
                      <a:pt x="3107" y="3081"/>
                      <a:pt x="3011" y="3082"/>
                      <a:pt x="2918" y="2998"/>
                    </a:cubicBezTo>
                    <a:lnTo>
                      <a:pt x="2432" y="2557"/>
                    </a:lnTo>
                    <a:cubicBezTo>
                      <a:pt x="2410" y="2537"/>
                      <a:pt x="2388" y="2518"/>
                      <a:pt x="2354" y="2487"/>
                    </a:cubicBezTo>
                    <a:cubicBezTo>
                      <a:pt x="2342" y="2507"/>
                      <a:pt x="2329" y="2526"/>
                      <a:pt x="2314" y="2543"/>
                    </a:cubicBezTo>
                    <a:cubicBezTo>
                      <a:pt x="1910" y="2948"/>
                      <a:pt x="1506" y="3353"/>
                      <a:pt x="1101" y="3756"/>
                    </a:cubicBezTo>
                    <a:cubicBezTo>
                      <a:pt x="987" y="3870"/>
                      <a:pt x="816" y="3835"/>
                      <a:pt x="771" y="3689"/>
                    </a:cubicBezTo>
                    <a:cubicBezTo>
                      <a:pt x="746" y="3608"/>
                      <a:pt x="774" y="3542"/>
                      <a:pt x="832" y="3483"/>
                    </a:cubicBezTo>
                    <a:lnTo>
                      <a:pt x="1805" y="2513"/>
                    </a:lnTo>
                    <a:cubicBezTo>
                      <a:pt x="1895" y="2422"/>
                      <a:pt x="1986" y="2333"/>
                      <a:pt x="2080" y="2239"/>
                    </a:cubicBezTo>
                    <a:lnTo>
                      <a:pt x="1583" y="1787"/>
                    </a:lnTo>
                    <a:cubicBezTo>
                      <a:pt x="1333" y="1559"/>
                      <a:pt x="1083" y="1331"/>
                      <a:pt x="832" y="1104"/>
                    </a:cubicBezTo>
                    <a:cubicBezTo>
                      <a:pt x="775" y="1051"/>
                      <a:pt x="750" y="987"/>
                      <a:pt x="769" y="910"/>
                    </a:cubicBezTo>
                    <a:cubicBezTo>
                      <a:pt x="784" y="842"/>
                      <a:pt x="836" y="789"/>
                      <a:pt x="904" y="773"/>
                    </a:cubicBezTo>
                    <a:cubicBezTo>
                      <a:pt x="978" y="752"/>
                      <a:pt x="1040" y="776"/>
                      <a:pt x="1095" y="827"/>
                    </a:cubicBezTo>
                    <a:cubicBezTo>
                      <a:pt x="1446" y="1145"/>
                      <a:pt x="1796" y="1463"/>
                      <a:pt x="2147" y="1781"/>
                    </a:cubicBezTo>
                    <a:lnTo>
                      <a:pt x="3058" y="2608"/>
                    </a:lnTo>
                    <a:cubicBezTo>
                      <a:pt x="3075" y="2593"/>
                      <a:pt x="3091" y="2580"/>
                      <a:pt x="3106" y="2566"/>
                    </a:cubicBezTo>
                    <a:lnTo>
                      <a:pt x="4481" y="1316"/>
                    </a:lnTo>
                    <a:cubicBezTo>
                      <a:pt x="4240" y="909"/>
                      <a:pt x="4247" y="401"/>
                      <a:pt x="4500" y="1"/>
                    </a:cubicBezTo>
                    <a:cubicBezTo>
                      <a:pt x="3251" y="0"/>
                      <a:pt x="2003" y="0"/>
                      <a:pt x="754" y="1"/>
                    </a:cubicBezTo>
                    <a:cubicBezTo>
                      <a:pt x="388" y="2"/>
                      <a:pt x="75" y="271"/>
                      <a:pt x="12" y="631"/>
                    </a:cubicBezTo>
                    <a:cubicBezTo>
                      <a:pt x="9" y="644"/>
                      <a:pt x="5" y="657"/>
                      <a:pt x="0" y="670"/>
                    </a:cubicBezTo>
                    <a:lnTo>
                      <a:pt x="0" y="3920"/>
                    </a:lnTo>
                    <a:cubicBezTo>
                      <a:pt x="10" y="3958"/>
                      <a:pt x="19" y="3996"/>
                      <a:pt x="30" y="4033"/>
                    </a:cubicBezTo>
                    <a:cubicBezTo>
                      <a:pt x="125" y="4365"/>
                      <a:pt x="421" y="4588"/>
                      <a:pt x="772" y="4588"/>
                    </a:cubicBezTo>
                    <a:cubicBezTo>
                      <a:pt x="2203" y="4589"/>
                      <a:pt x="3634" y="4589"/>
                      <a:pt x="5064" y="4588"/>
                    </a:cubicBezTo>
                    <a:cubicBezTo>
                      <a:pt x="5215" y="4588"/>
                      <a:pt x="5369" y="4594"/>
                      <a:pt x="5516" y="4567"/>
                    </a:cubicBezTo>
                    <a:cubicBezTo>
                      <a:pt x="5829" y="4507"/>
                      <a:pt x="6050" y="4264"/>
                      <a:pt x="6107" y="3946"/>
                    </a:cubicBezTo>
                    <a:cubicBezTo>
                      <a:pt x="6109" y="3937"/>
                      <a:pt x="6113" y="3928"/>
                      <a:pt x="6117" y="3920"/>
                    </a:cubicBezTo>
                    <a:lnTo>
                      <a:pt x="6117" y="1808"/>
                    </a:lnTo>
                    <a:cubicBezTo>
                      <a:pt x="5656" y="2032"/>
                      <a:pt x="5105" y="1954"/>
                      <a:pt x="4724" y="1612"/>
                    </a:cubicBezTo>
                    <a:close/>
                  </a:path>
                </a:pathLst>
              </a:custGeom>
              <a:grpFill/>
              <a:ln w="0">
                <a:solidFill>
                  <a:srgbClr val="00206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N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65" name="Freeform 134">
                <a:extLst>
                  <a:ext uri="{FF2B5EF4-FFF2-40B4-BE49-F238E27FC236}">
                    <a16:creationId xmlns:a16="http://schemas.microsoft.com/office/drawing/2014/main" id="{E55AA266-6B12-4230-9143-4DE4E02716C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145913" y="3348242"/>
                <a:ext cx="59037" cy="58848"/>
              </a:xfrm>
              <a:custGeom>
                <a:avLst/>
                <a:gdLst>
                  <a:gd name="T0" fmla="*/ 900 w 1733"/>
                  <a:gd name="T1" fmla="*/ 0 h 1732"/>
                  <a:gd name="T2" fmla="*/ 129 w 1733"/>
                  <a:gd name="T3" fmla="*/ 514 h 1732"/>
                  <a:gd name="T4" fmla="*/ 310 w 1733"/>
                  <a:gd name="T5" fmla="*/ 1422 h 1732"/>
                  <a:gd name="T6" fmla="*/ 1218 w 1733"/>
                  <a:gd name="T7" fmla="*/ 1603 h 1732"/>
                  <a:gd name="T8" fmla="*/ 1733 w 1733"/>
                  <a:gd name="T9" fmla="*/ 833 h 1732"/>
                  <a:gd name="T10" fmla="*/ 900 w 1733"/>
                  <a:gd name="T11" fmla="*/ 0 h 1732"/>
                  <a:gd name="T12" fmla="*/ 1175 w 1733"/>
                  <a:gd name="T13" fmla="*/ 982 h 1732"/>
                  <a:gd name="T14" fmla="*/ 1007 w 1733"/>
                  <a:gd name="T15" fmla="*/ 815 h 1732"/>
                  <a:gd name="T16" fmla="*/ 1007 w 1733"/>
                  <a:gd name="T17" fmla="*/ 823 h 1732"/>
                  <a:gd name="T18" fmla="*/ 1007 w 1733"/>
                  <a:gd name="T19" fmla="*/ 1256 h 1732"/>
                  <a:gd name="T20" fmla="*/ 1007 w 1733"/>
                  <a:gd name="T21" fmla="*/ 1261 h 1732"/>
                  <a:gd name="T22" fmla="*/ 792 w 1733"/>
                  <a:gd name="T23" fmla="*/ 1261 h 1732"/>
                  <a:gd name="T24" fmla="*/ 792 w 1733"/>
                  <a:gd name="T25" fmla="*/ 1251 h 1732"/>
                  <a:gd name="T26" fmla="*/ 792 w 1733"/>
                  <a:gd name="T27" fmla="*/ 826 h 1732"/>
                  <a:gd name="T28" fmla="*/ 792 w 1733"/>
                  <a:gd name="T29" fmla="*/ 815 h 1732"/>
                  <a:gd name="T30" fmla="*/ 624 w 1733"/>
                  <a:gd name="T31" fmla="*/ 983 h 1732"/>
                  <a:gd name="T32" fmla="*/ 474 w 1733"/>
                  <a:gd name="T33" fmla="*/ 832 h 1732"/>
                  <a:gd name="T34" fmla="*/ 899 w 1733"/>
                  <a:gd name="T35" fmla="*/ 405 h 1732"/>
                  <a:gd name="T36" fmla="*/ 1325 w 1733"/>
                  <a:gd name="T37" fmla="*/ 832 h 1732"/>
                  <a:gd name="T38" fmla="*/ 1175 w 1733"/>
                  <a:gd name="T39" fmla="*/ 982 h 17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733" h="1732">
                    <a:moveTo>
                      <a:pt x="900" y="0"/>
                    </a:moveTo>
                    <a:cubicBezTo>
                      <a:pt x="562" y="0"/>
                      <a:pt x="258" y="203"/>
                      <a:pt x="129" y="514"/>
                    </a:cubicBezTo>
                    <a:cubicBezTo>
                      <a:pt x="0" y="826"/>
                      <a:pt x="72" y="1184"/>
                      <a:pt x="310" y="1422"/>
                    </a:cubicBezTo>
                    <a:cubicBezTo>
                      <a:pt x="548" y="1661"/>
                      <a:pt x="907" y="1732"/>
                      <a:pt x="1218" y="1603"/>
                    </a:cubicBezTo>
                    <a:cubicBezTo>
                      <a:pt x="1530" y="1474"/>
                      <a:pt x="1733" y="1170"/>
                      <a:pt x="1733" y="833"/>
                    </a:cubicBezTo>
                    <a:cubicBezTo>
                      <a:pt x="1733" y="373"/>
                      <a:pt x="1360" y="0"/>
                      <a:pt x="900" y="0"/>
                    </a:cubicBezTo>
                    <a:close/>
                    <a:moveTo>
                      <a:pt x="1175" y="982"/>
                    </a:moveTo>
                    <a:lnTo>
                      <a:pt x="1007" y="815"/>
                    </a:lnTo>
                    <a:lnTo>
                      <a:pt x="1007" y="823"/>
                    </a:lnTo>
                    <a:lnTo>
                      <a:pt x="1007" y="1256"/>
                    </a:lnTo>
                    <a:lnTo>
                      <a:pt x="1007" y="1261"/>
                    </a:lnTo>
                    <a:lnTo>
                      <a:pt x="792" y="1261"/>
                    </a:lnTo>
                    <a:lnTo>
                      <a:pt x="792" y="1251"/>
                    </a:lnTo>
                    <a:lnTo>
                      <a:pt x="792" y="826"/>
                    </a:lnTo>
                    <a:lnTo>
                      <a:pt x="792" y="815"/>
                    </a:lnTo>
                    <a:lnTo>
                      <a:pt x="624" y="983"/>
                    </a:lnTo>
                    <a:lnTo>
                      <a:pt x="474" y="832"/>
                    </a:lnTo>
                    <a:lnTo>
                      <a:pt x="899" y="405"/>
                    </a:lnTo>
                    <a:lnTo>
                      <a:pt x="1325" y="832"/>
                    </a:lnTo>
                    <a:lnTo>
                      <a:pt x="1175" y="982"/>
                    </a:lnTo>
                    <a:close/>
                  </a:path>
                </a:pathLst>
              </a:custGeom>
              <a:solidFill>
                <a:srgbClr val="CC0000"/>
              </a:solidFill>
              <a:ln w="0">
                <a:solidFill>
                  <a:srgbClr val="00206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N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82DE4D7B-B826-4FDB-B273-AB292D3F05ED}"/>
                </a:ext>
              </a:extLst>
            </p:cNvPr>
            <p:cNvGrpSpPr/>
            <p:nvPr/>
          </p:nvGrpSpPr>
          <p:grpSpPr>
            <a:xfrm>
              <a:off x="5579021" y="5813567"/>
              <a:ext cx="2671224" cy="813838"/>
              <a:chOff x="5579021" y="5813567"/>
              <a:chExt cx="2671224" cy="813838"/>
            </a:xfrm>
          </p:grpSpPr>
          <p:sp>
            <p:nvSpPr>
              <p:cNvPr id="129" name="Rectangle: Rounded Corners 128">
                <a:extLst>
                  <a:ext uri="{FF2B5EF4-FFF2-40B4-BE49-F238E27FC236}">
                    <a16:creationId xmlns:a16="http://schemas.microsoft.com/office/drawing/2014/main" id="{EEDA6784-315D-49D0-B996-83E549669726}"/>
                  </a:ext>
                </a:extLst>
              </p:cNvPr>
              <p:cNvSpPr/>
              <p:nvPr/>
            </p:nvSpPr>
            <p:spPr>
              <a:xfrm>
                <a:off x="5579021" y="5835072"/>
                <a:ext cx="2671224" cy="304800"/>
              </a:xfrm>
              <a:prstGeom prst="roundRect">
                <a:avLst>
                  <a:gd name="adj" fmla="val 18229"/>
                </a:avLst>
              </a:prstGeom>
              <a:solidFill>
                <a:schemeClr val="accent3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ar-EG" dirty="0"/>
              </a:p>
            </p:txBody>
          </p:sp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51C6819F-0CC5-447E-9216-AB8C2FE35BA5}"/>
                  </a:ext>
                </a:extLst>
              </p:cNvPr>
              <p:cNvSpPr txBox="1"/>
              <p:nvPr/>
            </p:nvSpPr>
            <p:spPr>
              <a:xfrm>
                <a:off x="5614163" y="5813567"/>
                <a:ext cx="641522" cy="369332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r>
                  <a:rPr lang="en-US" b="1" dirty="0"/>
                  <a:t>0x27</a:t>
                </a:r>
                <a:endParaRPr lang="ar-EG" b="1" dirty="0"/>
              </a:p>
            </p:txBody>
          </p:sp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89CC78B8-2494-4EA3-9002-FA5B17BDF90C}"/>
                  </a:ext>
                </a:extLst>
              </p:cNvPr>
              <p:cNvSpPr txBox="1"/>
              <p:nvPr/>
            </p:nvSpPr>
            <p:spPr>
              <a:xfrm>
                <a:off x="6291584" y="5821370"/>
                <a:ext cx="968535" cy="338554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r>
                  <a:rPr lang="en-US" sz="1600" b="1" dirty="0"/>
                  <a:t>Sub-</a:t>
                </a:r>
                <a:r>
                  <a:rPr lang="en-US" sz="1600" b="1" dirty="0" err="1"/>
                  <a:t>Func</a:t>
                </a:r>
                <a:endParaRPr lang="ar-EG" sz="1600" b="1" dirty="0"/>
              </a:p>
            </p:txBody>
          </p:sp>
          <p:pic>
            <p:nvPicPr>
              <p:cNvPr id="137" name="Picture 136">
                <a:extLst>
                  <a:ext uri="{FF2B5EF4-FFF2-40B4-BE49-F238E27FC236}">
                    <a16:creationId xmlns:a16="http://schemas.microsoft.com/office/drawing/2014/main" id="{10EC62F8-4314-4C0A-AAAF-EFA805EBF2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8"/>
                  </a:ext>
                </a:extLst>
              </a:blip>
              <a:stretch>
                <a:fillRect/>
              </a:stretch>
            </p:blipFill>
            <p:spPr>
              <a:xfrm>
                <a:off x="5605214" y="6159604"/>
                <a:ext cx="629259" cy="235489"/>
              </a:xfrm>
              <a:prstGeom prst="rect">
                <a:avLst/>
              </a:prstGeom>
            </p:spPr>
          </p:pic>
          <p:pic>
            <p:nvPicPr>
              <p:cNvPr id="138" name="Picture 137">
                <a:extLst>
                  <a:ext uri="{FF2B5EF4-FFF2-40B4-BE49-F238E27FC236}">
                    <a16:creationId xmlns:a16="http://schemas.microsoft.com/office/drawing/2014/main" id="{7EE54451-E26B-42E8-9BAD-D537CAB317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8"/>
                  </a:ext>
                </a:extLst>
              </a:blip>
              <a:stretch>
                <a:fillRect/>
              </a:stretch>
            </p:blipFill>
            <p:spPr>
              <a:xfrm>
                <a:off x="6324734" y="6164530"/>
                <a:ext cx="900030" cy="235489"/>
              </a:xfrm>
              <a:prstGeom prst="rect">
                <a:avLst/>
              </a:prstGeom>
            </p:spPr>
          </p:pic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50A0628F-4EE8-4479-ACBF-F3EAC65E718E}"/>
                  </a:ext>
                </a:extLst>
              </p:cNvPr>
              <p:cNvSpPr txBox="1"/>
              <p:nvPr/>
            </p:nvSpPr>
            <p:spPr>
              <a:xfrm>
                <a:off x="5595234" y="6342903"/>
                <a:ext cx="649217" cy="276999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r>
                  <a:rPr lang="en-US" sz="1200" dirty="0"/>
                  <a:t>1</a:t>
                </a:r>
                <a:r>
                  <a:rPr lang="en-US" sz="1200" baseline="30000" dirty="0"/>
                  <a:t>st</a:t>
                </a:r>
                <a:r>
                  <a:rPr lang="en-US" sz="1200" dirty="0"/>
                  <a:t> Byte</a:t>
                </a:r>
                <a:endParaRPr lang="ar-EG" sz="1200" dirty="0"/>
              </a:p>
            </p:txBody>
          </p:sp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6283B9A6-416E-41D6-AA8A-A02C24895ECF}"/>
                  </a:ext>
                </a:extLst>
              </p:cNvPr>
              <p:cNvSpPr txBox="1"/>
              <p:nvPr/>
            </p:nvSpPr>
            <p:spPr>
              <a:xfrm>
                <a:off x="6446332" y="6350406"/>
                <a:ext cx="685637" cy="276999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r>
                  <a:rPr lang="en-US" sz="1200" dirty="0"/>
                  <a:t>2</a:t>
                </a:r>
                <a:r>
                  <a:rPr lang="en-US" sz="1200" baseline="30000" dirty="0"/>
                  <a:t>nd</a:t>
                </a:r>
                <a:r>
                  <a:rPr lang="en-US" sz="1200" dirty="0"/>
                  <a:t> Byte</a:t>
                </a:r>
                <a:endParaRPr lang="ar-EG" sz="1200" dirty="0"/>
              </a:p>
            </p:txBody>
          </p: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55C5ADE9-6B55-4965-8223-A0FB44541E17}"/>
                  </a:ext>
                </a:extLst>
              </p:cNvPr>
              <p:cNvCxnSpPr/>
              <p:nvPr/>
            </p:nvCxnSpPr>
            <p:spPr>
              <a:xfrm>
                <a:off x="6285050" y="5835072"/>
                <a:ext cx="0" cy="30480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2B227D92-75D3-454D-9E38-B1D563C2416F}"/>
                  </a:ext>
                </a:extLst>
              </p:cNvPr>
              <p:cNvCxnSpPr/>
              <p:nvPr/>
            </p:nvCxnSpPr>
            <p:spPr>
              <a:xfrm>
                <a:off x="7247284" y="5838247"/>
                <a:ext cx="0" cy="30480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C5069963-4D7E-4236-BB96-69E0A29239F1}"/>
              </a:ext>
            </a:extLst>
          </p:cNvPr>
          <p:cNvGrpSpPr/>
          <p:nvPr/>
        </p:nvGrpSpPr>
        <p:grpSpPr>
          <a:xfrm>
            <a:off x="6775852" y="4230380"/>
            <a:ext cx="875094" cy="1590990"/>
            <a:chOff x="6775852" y="4230380"/>
            <a:chExt cx="875094" cy="1590990"/>
          </a:xfrm>
        </p:grpSpPr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066B7778-7878-4D82-A24C-F78306536C8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53203" y="4521487"/>
              <a:ext cx="741613" cy="724587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 sz="900" dirty="0">
                <a:solidFill>
                  <a:schemeClr val="tx1"/>
                </a:solidFill>
              </a:endParaRP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4ED623B4-CB44-4CF7-A7C2-2B4CA7352369}"/>
                </a:ext>
              </a:extLst>
            </p:cNvPr>
            <p:cNvSpPr txBox="1"/>
            <p:nvPr/>
          </p:nvSpPr>
          <p:spPr>
            <a:xfrm>
              <a:off x="6801384" y="4474482"/>
              <a:ext cx="849562" cy="754053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b="1" dirty="0"/>
                <a:t>N</a:t>
              </a:r>
              <a:br>
                <a:rPr lang="en-US" b="1" dirty="0"/>
              </a:br>
              <a:r>
                <a:rPr lang="en-US" sz="900" b="1" dirty="0"/>
                <a:t>[0x01 : 0x3E]</a:t>
              </a:r>
              <a:br>
                <a:rPr lang="en-US" sz="900" b="1" dirty="0"/>
              </a:br>
              <a:r>
                <a:rPr lang="en-US" sz="1600" b="1" dirty="0"/>
                <a:t>Odd</a:t>
              </a:r>
              <a:endParaRPr lang="ar-EG" b="1" dirty="0"/>
            </a:p>
          </p:txBody>
        </p:sp>
        <p:cxnSp>
          <p:nvCxnSpPr>
            <p:cNvPr id="89" name="Connector: Curved 88">
              <a:extLst>
                <a:ext uri="{FF2B5EF4-FFF2-40B4-BE49-F238E27FC236}">
                  <a16:creationId xmlns:a16="http://schemas.microsoft.com/office/drawing/2014/main" id="{9D92BFF8-237E-4401-9B04-095DAC12D6F9}"/>
                </a:ext>
              </a:extLst>
            </p:cNvPr>
            <p:cNvCxnSpPr>
              <a:cxnSpLocks/>
              <a:stCxn id="131" idx="0"/>
              <a:endCxn id="87" idx="4"/>
            </p:cNvCxnSpPr>
            <p:nvPr/>
          </p:nvCxnSpPr>
          <p:spPr>
            <a:xfrm rot="5400000" flipH="1" flipV="1">
              <a:off x="6712283" y="5309643"/>
              <a:ext cx="575296" cy="448158"/>
            </a:xfrm>
            <a:prstGeom prst="curvedConnector3">
              <a:avLst/>
            </a:prstGeom>
            <a:ln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13AC5AB-01BD-4004-9F8E-630FEBEDE6CC}"/>
                </a:ext>
              </a:extLst>
            </p:cNvPr>
            <p:cNvSpPr txBox="1"/>
            <p:nvPr/>
          </p:nvSpPr>
          <p:spPr>
            <a:xfrm>
              <a:off x="6957214" y="4230380"/>
              <a:ext cx="540533" cy="307777"/>
            </a:xfrm>
            <a:prstGeom prst="rect">
              <a:avLst/>
            </a:prstGeom>
            <a:noFill/>
          </p:spPr>
          <p:txBody>
            <a:bodyPr wrap="none" rtlCol="1">
              <a:spAutoFit/>
            </a:bodyPr>
            <a:lstStyle/>
            <a:p>
              <a:r>
                <a:rPr lang="en-US" sz="1400" b="1" dirty="0"/>
                <a:t>Seed</a:t>
              </a:r>
              <a:endParaRPr lang="ar-EG" sz="1400" b="1" dirty="0"/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BB4CBCE-461B-4447-8B84-FE1398055114}"/>
              </a:ext>
            </a:extLst>
          </p:cNvPr>
          <p:cNvGrpSpPr/>
          <p:nvPr/>
        </p:nvGrpSpPr>
        <p:grpSpPr>
          <a:xfrm>
            <a:off x="9729541" y="2420439"/>
            <a:ext cx="613546" cy="599460"/>
            <a:chOff x="9559924" y="2779371"/>
            <a:chExt cx="613546" cy="599460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DA0BD5FF-2B36-4E8A-B87C-495AC2D06A6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559924" y="2779371"/>
              <a:ext cx="613546" cy="599460"/>
            </a:xfrm>
            <a:prstGeom prst="ellipse">
              <a:avLst/>
            </a:prstGeom>
            <a:solidFill>
              <a:srgbClr val="F8CBA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 sz="900" dirty="0">
                <a:solidFill>
                  <a:schemeClr val="tx1"/>
                </a:solidFill>
              </a:endParaRPr>
            </a:p>
          </p:txBody>
        </p:sp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561B9A06-3959-4BC9-BD12-9CB509544FE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0"/>
                </a:ext>
              </a:extLst>
            </a:blip>
            <a:stretch>
              <a:fillRect/>
            </a:stretch>
          </p:blipFill>
          <p:spPr>
            <a:xfrm>
              <a:off x="9596671" y="2809075"/>
              <a:ext cx="540052" cy="540052"/>
            </a:xfrm>
            <a:prstGeom prst="rect">
              <a:avLst/>
            </a:prstGeom>
          </p:spPr>
        </p:pic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8439B66A-82D3-41EF-92EF-279CFB5B82D1}"/>
              </a:ext>
            </a:extLst>
          </p:cNvPr>
          <p:cNvGrpSpPr/>
          <p:nvPr/>
        </p:nvGrpSpPr>
        <p:grpSpPr>
          <a:xfrm>
            <a:off x="1413741" y="4856678"/>
            <a:ext cx="4373885" cy="842736"/>
            <a:chOff x="1413741" y="4847155"/>
            <a:chExt cx="4373885" cy="842736"/>
          </a:xfrm>
        </p:grpSpPr>
        <p:pic>
          <p:nvPicPr>
            <p:cNvPr id="104" name="Picture 103">
              <a:extLst>
                <a:ext uri="{FF2B5EF4-FFF2-40B4-BE49-F238E27FC236}">
                  <a16:creationId xmlns:a16="http://schemas.microsoft.com/office/drawing/2014/main" id="{EFD8B338-E2F8-4EA5-BD8B-699395FD430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8"/>
                </a:ext>
              </a:extLst>
            </a:blip>
            <a:stretch>
              <a:fillRect/>
            </a:stretch>
          </p:blipFill>
          <p:spPr>
            <a:xfrm>
              <a:off x="1478526" y="5211487"/>
              <a:ext cx="741004" cy="235489"/>
            </a:xfrm>
            <a:prstGeom prst="rect">
              <a:avLst/>
            </a:prstGeom>
          </p:spPr>
        </p:pic>
        <p:pic>
          <p:nvPicPr>
            <p:cNvPr id="105" name="Picture 104">
              <a:extLst>
                <a:ext uri="{FF2B5EF4-FFF2-40B4-BE49-F238E27FC236}">
                  <a16:creationId xmlns:a16="http://schemas.microsoft.com/office/drawing/2014/main" id="{34D6829F-4827-4927-8106-D533CAFD357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8"/>
                </a:ext>
              </a:extLst>
            </a:blip>
            <a:stretch>
              <a:fillRect/>
            </a:stretch>
          </p:blipFill>
          <p:spPr>
            <a:xfrm>
              <a:off x="2387950" y="5231099"/>
              <a:ext cx="650485" cy="206767"/>
            </a:xfrm>
            <a:prstGeom prst="rect">
              <a:avLst/>
            </a:prstGeom>
          </p:spPr>
        </p:pic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909DC13E-7DF7-45D6-BDB2-F882634ABFF0}"/>
                </a:ext>
              </a:extLst>
            </p:cNvPr>
            <p:cNvSpPr txBox="1"/>
            <p:nvPr/>
          </p:nvSpPr>
          <p:spPr>
            <a:xfrm>
              <a:off x="1531286" y="5412892"/>
              <a:ext cx="649217" cy="276999"/>
            </a:xfrm>
            <a:prstGeom prst="rect">
              <a:avLst/>
            </a:prstGeom>
            <a:noFill/>
          </p:spPr>
          <p:txBody>
            <a:bodyPr wrap="none" rtlCol="1">
              <a:spAutoFit/>
            </a:bodyPr>
            <a:lstStyle/>
            <a:p>
              <a:r>
                <a:rPr lang="en-US" sz="1200" dirty="0"/>
                <a:t>1</a:t>
              </a:r>
              <a:r>
                <a:rPr lang="en-US" sz="1200" baseline="30000" dirty="0"/>
                <a:t>st</a:t>
              </a:r>
              <a:r>
                <a:rPr lang="en-US" sz="1200" dirty="0"/>
                <a:t> Byte</a:t>
              </a:r>
              <a:endParaRPr lang="ar-EG" sz="1200" dirty="0"/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71516155-C9E9-4A77-95BB-12B725EA0ABD}"/>
                </a:ext>
              </a:extLst>
            </p:cNvPr>
            <p:cNvSpPr txBox="1"/>
            <p:nvPr/>
          </p:nvSpPr>
          <p:spPr>
            <a:xfrm>
              <a:off x="2352780" y="5384221"/>
              <a:ext cx="706865" cy="276999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1200" dirty="0"/>
                <a:t>2</a:t>
              </a:r>
              <a:r>
                <a:rPr lang="en-US" sz="1200" baseline="30000" dirty="0"/>
                <a:t>nd</a:t>
              </a:r>
              <a:r>
                <a:rPr lang="en-US" sz="1200" dirty="0"/>
                <a:t> Byte</a:t>
              </a:r>
              <a:endParaRPr lang="ar-EG" sz="1200" dirty="0"/>
            </a:p>
          </p:txBody>
        </p:sp>
        <p:sp>
          <p:nvSpPr>
            <p:cNvPr id="101" name="Rectangle: Rounded Corners 100">
              <a:extLst>
                <a:ext uri="{FF2B5EF4-FFF2-40B4-BE49-F238E27FC236}">
                  <a16:creationId xmlns:a16="http://schemas.microsoft.com/office/drawing/2014/main" id="{7BAC55C8-61FA-43FA-A9B4-FEEF1BB9261D}"/>
                </a:ext>
              </a:extLst>
            </p:cNvPr>
            <p:cNvSpPr/>
            <p:nvPr/>
          </p:nvSpPr>
          <p:spPr>
            <a:xfrm>
              <a:off x="1418819" y="4887609"/>
              <a:ext cx="4368807" cy="304800"/>
            </a:xfrm>
            <a:prstGeom prst="roundRect">
              <a:avLst>
                <a:gd name="adj" fmla="val 18229"/>
              </a:avLst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 dirty="0"/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FE75894E-2703-42B9-98BA-C7278A7CA22B}"/>
                </a:ext>
              </a:extLst>
            </p:cNvPr>
            <p:cNvSpPr txBox="1"/>
            <p:nvPr/>
          </p:nvSpPr>
          <p:spPr>
            <a:xfrm>
              <a:off x="1413741" y="4884365"/>
              <a:ext cx="986167" cy="307777"/>
            </a:xfrm>
            <a:prstGeom prst="rect">
              <a:avLst/>
            </a:prstGeom>
            <a:noFill/>
          </p:spPr>
          <p:txBody>
            <a:bodyPr wrap="none" rtlCol="1">
              <a:spAutoFit/>
            </a:bodyPr>
            <a:lstStyle/>
            <a:p>
              <a:r>
                <a:rPr lang="en-US" sz="1400" b="1" dirty="0"/>
                <a:t>0x27+</a:t>
              </a:r>
              <a:r>
                <a:rPr lang="en-US" sz="1400" b="1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0x40</a:t>
              </a:r>
              <a:endParaRPr lang="ar-EG" sz="1400" b="1" dirty="0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D1DA0608-FA99-4DD4-8150-0C1C5CD3C888}"/>
                </a:ext>
              </a:extLst>
            </p:cNvPr>
            <p:cNvSpPr txBox="1"/>
            <p:nvPr/>
          </p:nvSpPr>
          <p:spPr>
            <a:xfrm>
              <a:off x="2349502" y="4847155"/>
              <a:ext cx="730324" cy="40011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000" b="1" dirty="0"/>
                <a:t>N</a:t>
              </a:r>
              <a:endParaRPr lang="ar-EG" sz="2000" b="1" dirty="0"/>
            </a:p>
          </p:txBody>
        </p: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B22BB8B9-A2F6-496E-B6A8-E7D7ACCD1C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3100" y="4889744"/>
              <a:ext cx="0" cy="3048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47C43C39-9D2D-4A2D-9377-2E473D0865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09330" y="4889137"/>
              <a:ext cx="0" cy="3048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336398A6-5C1B-4B8E-8D48-4319D8B8858A}"/>
                </a:ext>
              </a:extLst>
            </p:cNvPr>
            <p:cNvCxnSpPr>
              <a:cxnSpLocks/>
            </p:cNvCxnSpPr>
            <p:nvPr/>
          </p:nvCxnSpPr>
          <p:spPr>
            <a:xfrm>
              <a:off x="4457700" y="4887609"/>
              <a:ext cx="0" cy="31483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3201D132-B3D7-4762-8700-C194F4CA190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10842" y="4892625"/>
              <a:ext cx="0" cy="3048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2DEDB3C6-A33A-44C1-8528-E94E8B3C9D8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8"/>
                </a:ext>
              </a:extLst>
            </a:blip>
            <a:stretch>
              <a:fillRect/>
            </a:stretch>
          </p:blipFill>
          <p:spPr>
            <a:xfrm>
              <a:off x="3114996" y="5241121"/>
              <a:ext cx="1342704" cy="205855"/>
            </a:xfrm>
            <a:prstGeom prst="rect">
              <a:avLst/>
            </a:prstGeom>
            <a:ln>
              <a:noFill/>
            </a:ln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CFA274D6-0747-4182-A382-CA79F5A6519C}"/>
                </a:ext>
              </a:extLst>
            </p:cNvPr>
            <p:cNvSpPr txBox="1"/>
            <p:nvPr/>
          </p:nvSpPr>
          <p:spPr>
            <a:xfrm>
              <a:off x="3498582" y="5323060"/>
              <a:ext cx="706865" cy="338554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1600" b="1" dirty="0">
                  <a:solidFill>
                    <a:srgbClr val="FF0000"/>
                  </a:solidFill>
                </a:rPr>
                <a:t>Seed</a:t>
              </a:r>
              <a:endParaRPr lang="ar-EG" sz="1600" b="1" dirty="0">
                <a:solidFill>
                  <a:srgbClr val="FF0000"/>
                </a:solidFill>
              </a:endParaRPr>
            </a:p>
          </p:txBody>
        </p:sp>
      </p:grp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9BE93BF7-4B04-4C6E-BC45-71B908CDC73B}"/>
              </a:ext>
            </a:extLst>
          </p:cNvPr>
          <p:cNvCxnSpPr/>
          <p:nvPr/>
        </p:nvCxnSpPr>
        <p:spPr>
          <a:xfrm flipH="1">
            <a:off x="6957214" y="2704211"/>
            <a:ext cx="260271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Rounded Rectangle 20">
            <a:extLst>
              <a:ext uri="{FF2B5EF4-FFF2-40B4-BE49-F238E27FC236}">
                <a16:creationId xmlns:a16="http://schemas.microsoft.com/office/drawing/2014/main" id="{6AB5F1FF-C7EC-45A8-93F0-4FF6AD713254}"/>
              </a:ext>
            </a:extLst>
          </p:cNvPr>
          <p:cNvSpPr>
            <a:spLocks noChangeAspect="1"/>
          </p:cNvSpPr>
          <p:nvPr/>
        </p:nvSpPr>
        <p:spPr>
          <a:xfrm rot="2160000">
            <a:off x="8161015" y="2305923"/>
            <a:ext cx="317905" cy="343015"/>
          </a:xfrm>
          <a:custGeom>
            <a:avLst/>
            <a:gdLst/>
            <a:ahLst/>
            <a:cxnLst/>
            <a:rect l="l" t="t" r="r" b="b"/>
            <a:pathLst>
              <a:path w="2735240" h="2951283">
                <a:moveTo>
                  <a:pt x="945240" y="943134"/>
                </a:moveTo>
                <a:cubicBezTo>
                  <a:pt x="504657" y="1263236"/>
                  <a:pt x="406988" y="1879894"/>
                  <a:pt x="727090" y="2320477"/>
                </a:cubicBezTo>
                <a:cubicBezTo>
                  <a:pt x="1047193" y="2761060"/>
                  <a:pt x="1663850" y="2858729"/>
                  <a:pt x="2104434" y="2538627"/>
                </a:cubicBezTo>
                <a:cubicBezTo>
                  <a:pt x="2545017" y="2218524"/>
                  <a:pt x="2642686" y="1601867"/>
                  <a:pt x="2322584" y="1161283"/>
                </a:cubicBezTo>
                <a:cubicBezTo>
                  <a:pt x="2003839" y="722570"/>
                  <a:pt x="1391052" y="623866"/>
                  <a:pt x="951049" y="939346"/>
                </a:cubicBezTo>
                <a:lnTo>
                  <a:pt x="1557721" y="1618250"/>
                </a:lnTo>
                <a:cubicBezTo>
                  <a:pt x="1596798" y="1621348"/>
                  <a:pt x="1633874" y="1641400"/>
                  <a:pt x="1658719" y="1675596"/>
                </a:cubicBezTo>
                <a:cubicBezTo>
                  <a:pt x="1705470" y="1739944"/>
                  <a:pt x="1691206" y="1830007"/>
                  <a:pt x="1626858" y="1876758"/>
                </a:cubicBezTo>
                <a:cubicBezTo>
                  <a:pt x="1562511" y="1923509"/>
                  <a:pt x="1472448" y="1909245"/>
                  <a:pt x="1425696" y="1844897"/>
                </a:cubicBezTo>
                <a:cubicBezTo>
                  <a:pt x="1398776" y="1807844"/>
                  <a:pt x="1392087" y="1762265"/>
                  <a:pt x="1405709" y="1721944"/>
                </a:cubicBezTo>
                <a:lnTo>
                  <a:pt x="950242" y="939871"/>
                </a:lnTo>
                <a:cubicBezTo>
                  <a:pt x="948462" y="940800"/>
                  <a:pt x="946850" y="941964"/>
                  <a:pt x="945240" y="943134"/>
                </a:cubicBezTo>
                <a:close/>
                <a:moveTo>
                  <a:pt x="390013" y="178929"/>
                </a:moveTo>
                <a:cubicBezTo>
                  <a:pt x="223423" y="299964"/>
                  <a:pt x="186493" y="533130"/>
                  <a:pt x="307528" y="699721"/>
                </a:cubicBezTo>
                <a:cubicBezTo>
                  <a:pt x="392822" y="817118"/>
                  <a:pt x="533802" y="870124"/>
                  <a:pt x="667672" y="847235"/>
                </a:cubicBezTo>
                <a:lnTo>
                  <a:pt x="556452" y="694153"/>
                </a:lnTo>
                <a:lnTo>
                  <a:pt x="528500" y="714461"/>
                </a:lnTo>
                <a:cubicBezTo>
                  <a:pt x="498835" y="736014"/>
                  <a:pt x="457314" y="729437"/>
                  <a:pt x="435761" y="699772"/>
                </a:cubicBezTo>
                <a:lnTo>
                  <a:pt x="341779" y="570418"/>
                </a:lnTo>
                <a:cubicBezTo>
                  <a:pt x="320226" y="540753"/>
                  <a:pt x="326803" y="499231"/>
                  <a:pt x="356468" y="477679"/>
                </a:cubicBezTo>
                <a:lnTo>
                  <a:pt x="684509" y="239343"/>
                </a:lnTo>
                <a:cubicBezTo>
                  <a:pt x="714174" y="217790"/>
                  <a:pt x="755695" y="224366"/>
                  <a:pt x="777248" y="254031"/>
                </a:cubicBezTo>
                <a:lnTo>
                  <a:pt x="871230" y="383386"/>
                </a:lnTo>
                <a:cubicBezTo>
                  <a:pt x="892782" y="413051"/>
                  <a:pt x="886206" y="454572"/>
                  <a:pt x="856541" y="476125"/>
                </a:cubicBezTo>
                <a:lnTo>
                  <a:pt x="828590" y="496433"/>
                </a:lnTo>
                <a:lnTo>
                  <a:pt x="939810" y="649514"/>
                </a:lnTo>
                <a:cubicBezTo>
                  <a:pt x="1002947" y="529270"/>
                  <a:pt x="996100" y="378811"/>
                  <a:pt x="910806" y="261414"/>
                </a:cubicBezTo>
                <a:cubicBezTo>
                  <a:pt x="789771" y="94824"/>
                  <a:pt x="556604" y="57894"/>
                  <a:pt x="390013" y="178929"/>
                </a:cubicBezTo>
                <a:close/>
                <a:moveTo>
                  <a:pt x="326716" y="91807"/>
                </a:moveTo>
                <a:cubicBezTo>
                  <a:pt x="541423" y="-64186"/>
                  <a:pt x="841934" y="-16590"/>
                  <a:pt x="997927" y="198117"/>
                </a:cubicBezTo>
                <a:cubicBezTo>
                  <a:pt x="1090326" y="325293"/>
                  <a:pt x="1111296" y="482575"/>
                  <a:pt x="1067359" y="621566"/>
                </a:cubicBezTo>
                <a:cubicBezTo>
                  <a:pt x="1125087" y="596400"/>
                  <a:pt x="1184605" y="577365"/>
                  <a:pt x="1244892" y="563339"/>
                </a:cubicBezTo>
                <a:lnTo>
                  <a:pt x="1244892" y="425809"/>
                </a:lnTo>
                <a:lnTo>
                  <a:pt x="1238396" y="425809"/>
                </a:lnTo>
                <a:cubicBezTo>
                  <a:pt x="1203300" y="425809"/>
                  <a:pt x="1174849" y="397358"/>
                  <a:pt x="1174849" y="362262"/>
                </a:cubicBezTo>
                <a:lnTo>
                  <a:pt x="1174849" y="209229"/>
                </a:lnTo>
                <a:cubicBezTo>
                  <a:pt x="1174849" y="191681"/>
                  <a:pt x="1181962" y="175794"/>
                  <a:pt x="1193462" y="164294"/>
                </a:cubicBezTo>
                <a:cubicBezTo>
                  <a:pt x="1204961" y="152795"/>
                  <a:pt x="1220848" y="145682"/>
                  <a:pt x="1238396" y="145682"/>
                </a:cubicBezTo>
                <a:lnTo>
                  <a:pt x="1484804" y="145682"/>
                </a:lnTo>
                <a:cubicBezTo>
                  <a:pt x="1519900" y="145682"/>
                  <a:pt x="1548351" y="174133"/>
                  <a:pt x="1548351" y="209229"/>
                </a:cubicBezTo>
                <a:lnTo>
                  <a:pt x="1548351" y="362262"/>
                </a:lnTo>
                <a:cubicBezTo>
                  <a:pt x="1548351" y="397358"/>
                  <a:pt x="1519900" y="425809"/>
                  <a:pt x="1484804" y="425809"/>
                </a:cubicBezTo>
                <a:lnTo>
                  <a:pt x="1478305" y="425809"/>
                </a:lnTo>
                <a:lnTo>
                  <a:pt x="1478305" y="531522"/>
                </a:lnTo>
                <a:cubicBezTo>
                  <a:pt x="1867969" y="516696"/>
                  <a:pt x="2257580" y="690299"/>
                  <a:pt x="2504004" y="1029474"/>
                </a:cubicBezTo>
                <a:cubicBezTo>
                  <a:pt x="2896903" y="1570253"/>
                  <a:pt x="2777023" y="2327148"/>
                  <a:pt x="2236244" y="2720047"/>
                </a:cubicBezTo>
                <a:cubicBezTo>
                  <a:pt x="1695464" y="3112946"/>
                  <a:pt x="938569" y="2993066"/>
                  <a:pt x="545670" y="2452287"/>
                </a:cubicBezTo>
                <a:cubicBezTo>
                  <a:pt x="302842" y="2118063"/>
                  <a:pt x="255883" y="1701289"/>
                  <a:pt x="383624" y="1339097"/>
                </a:cubicBezTo>
                <a:lnTo>
                  <a:pt x="271337" y="1301981"/>
                </a:lnTo>
                <a:lnTo>
                  <a:pt x="269200" y="1308446"/>
                </a:lnTo>
                <a:cubicBezTo>
                  <a:pt x="258184" y="1341768"/>
                  <a:pt x="222242" y="1359852"/>
                  <a:pt x="188919" y="1348836"/>
                </a:cubicBezTo>
                <a:lnTo>
                  <a:pt x="43619" y="1300805"/>
                </a:lnTo>
                <a:cubicBezTo>
                  <a:pt x="10297" y="1289790"/>
                  <a:pt x="-7787" y="1253847"/>
                  <a:pt x="3228" y="1220525"/>
                </a:cubicBezTo>
                <a:lnTo>
                  <a:pt x="80565" y="986568"/>
                </a:lnTo>
                <a:cubicBezTo>
                  <a:pt x="86073" y="969906"/>
                  <a:pt x="97812" y="957056"/>
                  <a:pt x="112340" y="949746"/>
                </a:cubicBezTo>
                <a:cubicBezTo>
                  <a:pt x="126869" y="942436"/>
                  <a:pt x="144185" y="940669"/>
                  <a:pt x="160847" y="946177"/>
                </a:cubicBezTo>
                <a:lnTo>
                  <a:pt x="306147" y="994208"/>
                </a:lnTo>
                <a:cubicBezTo>
                  <a:pt x="339468" y="1005223"/>
                  <a:pt x="357552" y="1041166"/>
                  <a:pt x="346537" y="1074488"/>
                </a:cubicBezTo>
                <a:lnTo>
                  <a:pt x="344596" y="1080361"/>
                </a:lnTo>
                <a:lnTo>
                  <a:pt x="482601" y="1125980"/>
                </a:lnTo>
                <a:cubicBezTo>
                  <a:pt x="516519" y="1067404"/>
                  <a:pt x="556040" y="1011588"/>
                  <a:pt x="601675" y="959905"/>
                </a:cubicBezTo>
                <a:cubicBezTo>
                  <a:pt x="455910" y="958740"/>
                  <a:pt x="312806" y="890195"/>
                  <a:pt x="220407" y="763018"/>
                </a:cubicBezTo>
                <a:cubicBezTo>
                  <a:pt x="64413" y="548311"/>
                  <a:pt x="112009" y="247801"/>
                  <a:pt x="326716" y="91807"/>
                </a:cubicBezTo>
                <a:close/>
              </a:path>
            </a:pathLst>
          </a:custGeom>
          <a:solidFill>
            <a:srgbClr val="D300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3689B197-EE91-45BA-BC63-5CF8891A46CC}"/>
              </a:ext>
            </a:extLst>
          </p:cNvPr>
          <p:cNvSpPr txBox="1"/>
          <p:nvPr/>
        </p:nvSpPr>
        <p:spPr>
          <a:xfrm>
            <a:off x="7684216" y="2715012"/>
            <a:ext cx="1271502" cy="307777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1400" b="1" dirty="0"/>
              <a:t>On Boot Timer</a:t>
            </a:r>
            <a:endParaRPr lang="ar-EG" sz="1400" b="1" dirty="0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52D9918A-567C-4F85-97DF-670E5A64DD8C}"/>
              </a:ext>
            </a:extLst>
          </p:cNvPr>
          <p:cNvSpPr/>
          <p:nvPr/>
        </p:nvSpPr>
        <p:spPr>
          <a:xfrm>
            <a:off x="396198" y="3311917"/>
            <a:ext cx="1338878" cy="304797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r>
              <a:rPr lang="en-US" b="1" dirty="0"/>
              <a:t>Algorithm</a:t>
            </a:r>
            <a:endParaRPr lang="ar-EG" b="1" dirty="0"/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E84A16B4-BFB8-4063-8660-AA4C7F33EFC8}"/>
              </a:ext>
            </a:extLst>
          </p:cNvPr>
          <p:cNvCxnSpPr/>
          <p:nvPr/>
        </p:nvCxnSpPr>
        <p:spPr>
          <a:xfrm>
            <a:off x="1054473" y="3652180"/>
            <a:ext cx="0" cy="2302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D014A884-8993-4A34-9A0E-AD114479BBDD}"/>
              </a:ext>
            </a:extLst>
          </p:cNvPr>
          <p:cNvCxnSpPr/>
          <p:nvPr/>
        </p:nvCxnSpPr>
        <p:spPr>
          <a:xfrm>
            <a:off x="1054473" y="3066461"/>
            <a:ext cx="0" cy="2302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Flowchart: Data 84">
            <a:extLst>
              <a:ext uri="{FF2B5EF4-FFF2-40B4-BE49-F238E27FC236}">
                <a16:creationId xmlns:a16="http://schemas.microsoft.com/office/drawing/2014/main" id="{B7A15F44-AC85-4812-B2DE-6BC3DE3AB2D8}"/>
              </a:ext>
            </a:extLst>
          </p:cNvPr>
          <p:cNvSpPr/>
          <p:nvPr/>
        </p:nvSpPr>
        <p:spPr>
          <a:xfrm>
            <a:off x="107389" y="3901247"/>
            <a:ext cx="1847737" cy="659711"/>
          </a:xfrm>
          <a:prstGeom prst="flowChartInputOutpu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94" name="Flowchart: Data 93">
            <a:extLst>
              <a:ext uri="{FF2B5EF4-FFF2-40B4-BE49-F238E27FC236}">
                <a16:creationId xmlns:a16="http://schemas.microsoft.com/office/drawing/2014/main" id="{8F0275E3-E178-4097-8DFE-18C23D600AE9}"/>
              </a:ext>
            </a:extLst>
          </p:cNvPr>
          <p:cNvSpPr/>
          <p:nvPr/>
        </p:nvSpPr>
        <p:spPr>
          <a:xfrm>
            <a:off x="159406" y="2376750"/>
            <a:ext cx="1847737" cy="659711"/>
          </a:xfrm>
          <a:prstGeom prst="flowChartInputOutpu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2A5F8335-AD07-439A-9216-DB4443C6A0E3}"/>
              </a:ext>
            </a:extLst>
          </p:cNvPr>
          <p:cNvSpPr txBox="1"/>
          <p:nvPr/>
        </p:nvSpPr>
        <p:spPr>
          <a:xfrm>
            <a:off x="456880" y="2312218"/>
            <a:ext cx="705642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b="1" dirty="0"/>
              <a:t>Seed:</a:t>
            </a:r>
            <a:endParaRPr lang="ar-EG" b="1" dirty="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A27D87A9-8C27-4733-B1FF-85FF133A8C3E}"/>
              </a:ext>
            </a:extLst>
          </p:cNvPr>
          <p:cNvSpPr txBox="1"/>
          <p:nvPr/>
        </p:nvSpPr>
        <p:spPr>
          <a:xfrm>
            <a:off x="387445" y="3838915"/>
            <a:ext cx="593560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b="1" dirty="0"/>
              <a:t>Key:</a:t>
            </a:r>
            <a:endParaRPr lang="ar-EG" b="1" dirty="0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5232D29E-9F57-4E69-B6FB-1F56E302A9EC}"/>
              </a:ext>
            </a:extLst>
          </p:cNvPr>
          <p:cNvSpPr txBox="1"/>
          <p:nvPr/>
        </p:nvSpPr>
        <p:spPr>
          <a:xfrm>
            <a:off x="3148115" y="4856690"/>
            <a:ext cx="1325454" cy="3385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600" b="1" dirty="0">
                <a:solidFill>
                  <a:srgbClr val="FF0000"/>
                </a:solidFill>
              </a:rPr>
              <a:t>0x36</a:t>
            </a:r>
            <a:r>
              <a:rPr lang="en-US" sz="1600" b="1" dirty="0">
                <a:solidFill>
                  <a:schemeClr val="accent1">
                    <a:lumMod val="75000"/>
                  </a:schemeClr>
                </a:solidFill>
              </a:rPr>
              <a:t>    </a:t>
            </a:r>
            <a:r>
              <a:rPr lang="en-US" sz="1600" b="1" dirty="0">
                <a:solidFill>
                  <a:srgbClr val="FF0000"/>
                </a:solidFill>
              </a:rPr>
              <a:t>0x57</a:t>
            </a:r>
            <a:endParaRPr lang="ar-EG" sz="1600" b="1" dirty="0">
              <a:solidFill>
                <a:srgbClr val="FF0000"/>
              </a:solidFill>
            </a:endParaRP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CD663DD4-79CA-4D9A-8D4B-C5CD7F0211A7}"/>
              </a:ext>
            </a:extLst>
          </p:cNvPr>
          <p:cNvSpPr txBox="1"/>
          <p:nvPr/>
        </p:nvSpPr>
        <p:spPr>
          <a:xfrm>
            <a:off x="368530" y="4109294"/>
            <a:ext cx="1325454" cy="3385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600" b="1" dirty="0">
                <a:solidFill>
                  <a:srgbClr val="FF0000"/>
                </a:solidFill>
              </a:rPr>
              <a:t>0xC9</a:t>
            </a:r>
            <a:r>
              <a:rPr lang="en-US" sz="1600" b="1" dirty="0">
                <a:solidFill>
                  <a:schemeClr val="accent1">
                    <a:lumMod val="75000"/>
                  </a:schemeClr>
                </a:solidFill>
              </a:rPr>
              <a:t>    </a:t>
            </a:r>
            <a:r>
              <a:rPr lang="en-US" sz="1600" b="1" dirty="0">
                <a:solidFill>
                  <a:srgbClr val="FF0000"/>
                </a:solidFill>
              </a:rPr>
              <a:t>0xA9</a:t>
            </a:r>
            <a:endParaRPr lang="ar-EG" sz="1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624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40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4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40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4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40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4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40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" dur="4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40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9" dur="4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4000"/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2" dur="4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40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5" dur="4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40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8" dur="4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40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1" dur="4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6" presetClass="emph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1000" tmFilter="0, 0; .2, .5; .8, .5; 1, 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4" dur="500" autoRev="1" fill="hold"/>
                                        <p:tgtEl>
                                          <p:spTgt spid="5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6" presetClass="emph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1500" tmFilter="0, 0; .2, .5; .8, .5; 1, 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3" dur="750" autoRev="1" fill="hold"/>
                                        <p:tgtEl>
                                          <p:spTgt spid="13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4" presetID="26" presetClass="emph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1500" tmFilter="0, 0; .2, .5; .8, .5; 1, 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6" dur="750" autoRev="1" fill="hold"/>
                                        <p:tgtEl>
                                          <p:spTgt spid="6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7" presetID="22" presetClass="entr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3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4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4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1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7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3.7037E-7 L -0.22435 -0.32755 " pathEditMode="relative" rAng="0" ptsTypes="AA">
                                      <p:cBhvr>
                                        <p:cTn id="87" dur="75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237" y="-16389"/>
                                    </p:animMotion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43" grpId="0" animBg="1"/>
      <p:bldP spid="25" grpId="0" animBg="1"/>
      <p:bldP spid="26" grpId="0"/>
      <p:bldP spid="31" grpId="0"/>
      <p:bldP spid="39" grpId="0" animBg="1"/>
      <p:bldP spid="46" grpId="0" animBg="1"/>
      <p:bldP spid="133" grpId="0" animBg="1"/>
      <p:bldP spid="133" grpId="1" animBg="1"/>
      <p:bldP spid="69" grpId="0"/>
      <p:bldP spid="69" grpId="1"/>
      <p:bldP spid="116" grpId="0"/>
      <p:bldP spid="116" grpId="1"/>
      <p:bldP spid="15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F7890AFF-39EC-43ED-9C29-41FB87D52E4F}"/>
              </a:ext>
            </a:extLst>
          </p:cNvPr>
          <p:cNvSpPr>
            <a:spLocks noChangeAspect="1"/>
          </p:cNvSpPr>
          <p:nvPr/>
        </p:nvSpPr>
        <p:spPr>
          <a:xfrm>
            <a:off x="2632075" y="3611103"/>
            <a:ext cx="4157079" cy="884851"/>
          </a:xfrm>
          <a:prstGeom prst="roundRect">
            <a:avLst>
              <a:gd name="adj" fmla="val 4524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 dirty="0"/>
          </a:p>
        </p:txBody>
      </p:sp>
      <p:pic>
        <p:nvPicPr>
          <p:cNvPr id="5" name="Picture 4" descr="Home">
            <a:extLst>
              <a:ext uri="{FF2B5EF4-FFF2-40B4-BE49-F238E27FC236}">
                <a16:creationId xmlns:a16="http://schemas.microsoft.com/office/drawing/2014/main" id="{9F1C6FEE-1FF5-4128-995B-ED894BCCE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7086" y="113088"/>
            <a:ext cx="1176804" cy="1176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050BB862-69A2-4062-BC6B-E839B95EE093}"/>
              </a:ext>
            </a:extLst>
          </p:cNvPr>
          <p:cNvGrpSpPr/>
          <p:nvPr/>
        </p:nvGrpSpPr>
        <p:grpSpPr>
          <a:xfrm>
            <a:off x="89807" y="112263"/>
            <a:ext cx="6111701" cy="1495307"/>
            <a:chOff x="34216" y="-655"/>
            <a:chExt cx="6111701" cy="1495307"/>
          </a:xfrm>
        </p:grpSpPr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71F71170-53A5-4D2F-AAA6-DA9960E435AA}"/>
                </a:ext>
              </a:extLst>
            </p:cNvPr>
            <p:cNvGrpSpPr/>
            <p:nvPr/>
          </p:nvGrpSpPr>
          <p:grpSpPr>
            <a:xfrm>
              <a:off x="111191" y="83243"/>
              <a:ext cx="4739832" cy="1309713"/>
              <a:chOff x="1220742" y="2548712"/>
              <a:chExt cx="4739832" cy="1309713"/>
            </a:xfrm>
            <a:solidFill>
              <a:srgbClr val="22445F"/>
            </a:solidFill>
          </p:grpSpPr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F863814B-C440-4E4D-A46C-700EB8D1EA41}"/>
                  </a:ext>
                </a:extLst>
              </p:cNvPr>
              <p:cNvSpPr/>
              <p:nvPr/>
            </p:nvSpPr>
            <p:spPr>
              <a:xfrm>
                <a:off x="1885128" y="2642242"/>
                <a:ext cx="4075446" cy="1114150"/>
              </a:xfrm>
              <a:custGeom>
                <a:avLst/>
                <a:gdLst>
                  <a:gd name="connsiteX0" fmla="*/ 4080137 w 4075445"/>
                  <a:gd name="connsiteY0" fmla="*/ 563819 h 1114150"/>
                  <a:gd name="connsiteX1" fmla="*/ 3913014 w 4075445"/>
                  <a:gd name="connsiteY1" fmla="*/ 974882 h 1114150"/>
                  <a:gd name="connsiteX2" fmla="*/ 3508988 w 4075445"/>
                  <a:gd name="connsiteY2" fmla="*/ 1142298 h 1114150"/>
                  <a:gd name="connsiteX3" fmla="*/ 0 w 4075445"/>
                  <a:gd name="connsiteY3" fmla="*/ 1142298 h 1114150"/>
                  <a:gd name="connsiteX4" fmla="*/ 571149 w 4075445"/>
                  <a:gd name="connsiteY4" fmla="*/ 571149 h 1114150"/>
                  <a:gd name="connsiteX5" fmla="*/ 571149 w 4075445"/>
                  <a:gd name="connsiteY5" fmla="*/ 571149 h 1114150"/>
                  <a:gd name="connsiteX6" fmla="*/ 1142298 w 4075445"/>
                  <a:gd name="connsiteY6" fmla="*/ 0 h 1114150"/>
                  <a:gd name="connsiteX7" fmla="*/ 3493742 w 4075445"/>
                  <a:gd name="connsiteY7" fmla="*/ 0 h 1114150"/>
                  <a:gd name="connsiteX8" fmla="*/ 4080137 w 4075445"/>
                  <a:gd name="connsiteY8" fmla="*/ 563819 h 1114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075445" h="1114150">
                    <a:moveTo>
                      <a:pt x="4080137" y="563819"/>
                    </a:moveTo>
                    <a:cubicBezTo>
                      <a:pt x="4082189" y="724491"/>
                      <a:pt x="4017686" y="870210"/>
                      <a:pt x="3913014" y="974882"/>
                    </a:cubicBezTo>
                    <a:cubicBezTo>
                      <a:pt x="3809809" y="1078381"/>
                      <a:pt x="3666728" y="1142298"/>
                      <a:pt x="3508988" y="1142298"/>
                    </a:cubicBezTo>
                    <a:lnTo>
                      <a:pt x="0" y="1142298"/>
                    </a:lnTo>
                    <a:cubicBezTo>
                      <a:pt x="315481" y="1142298"/>
                      <a:pt x="571149" y="886336"/>
                      <a:pt x="571149" y="571149"/>
                    </a:cubicBezTo>
                    <a:lnTo>
                      <a:pt x="571149" y="571149"/>
                    </a:lnTo>
                    <a:cubicBezTo>
                      <a:pt x="571149" y="255668"/>
                      <a:pt x="826817" y="0"/>
                      <a:pt x="1142298" y="0"/>
                    </a:cubicBezTo>
                    <a:lnTo>
                      <a:pt x="3493742" y="0"/>
                    </a:lnTo>
                    <a:cubicBezTo>
                      <a:pt x="3809223" y="-293"/>
                      <a:pt x="4076032" y="248632"/>
                      <a:pt x="4080137" y="563819"/>
                    </a:cubicBezTo>
                    <a:close/>
                  </a:path>
                </a:pathLst>
              </a:custGeom>
              <a:solidFill>
                <a:srgbClr val="00B59A"/>
              </a:solidFill>
              <a:ln w="29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2D57FBD9-B428-4A8A-B125-0D36C6B3C89B}"/>
                  </a:ext>
                </a:extLst>
              </p:cNvPr>
              <p:cNvSpPr/>
              <p:nvPr/>
            </p:nvSpPr>
            <p:spPr>
              <a:xfrm>
                <a:off x="1220742" y="2548712"/>
                <a:ext cx="645035" cy="645034"/>
              </a:xfrm>
              <a:custGeom>
                <a:avLst/>
                <a:gdLst>
                  <a:gd name="connsiteX0" fmla="*/ 664679 w 645034"/>
                  <a:gd name="connsiteY0" fmla="*/ 0 h 645034"/>
                  <a:gd name="connsiteX1" fmla="*/ 664679 w 645034"/>
                  <a:gd name="connsiteY1" fmla="*/ 664679 h 645034"/>
                  <a:gd name="connsiteX2" fmla="*/ 0 w 645034"/>
                  <a:gd name="connsiteY2" fmla="*/ 664679 h 645034"/>
                  <a:gd name="connsiteX3" fmla="*/ 664679 w 645034"/>
                  <a:gd name="connsiteY3" fmla="*/ 0 h 6450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45034" h="645034">
                    <a:moveTo>
                      <a:pt x="664679" y="0"/>
                    </a:moveTo>
                    <a:lnTo>
                      <a:pt x="664679" y="664679"/>
                    </a:lnTo>
                    <a:lnTo>
                      <a:pt x="0" y="664679"/>
                    </a:lnTo>
                    <a:cubicBezTo>
                      <a:pt x="0" y="297595"/>
                      <a:pt x="297595" y="0"/>
                      <a:pt x="664679" y="0"/>
                    </a:cubicBezTo>
                    <a:close/>
                  </a:path>
                </a:pathLst>
              </a:custGeom>
              <a:solidFill>
                <a:srgbClr val="00B59A"/>
              </a:solidFill>
              <a:ln w="29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6396369F-61F3-41E9-9016-F5D262BBFD71}"/>
                  </a:ext>
                </a:extLst>
              </p:cNvPr>
              <p:cNvSpPr/>
              <p:nvPr/>
            </p:nvSpPr>
            <p:spPr>
              <a:xfrm>
                <a:off x="1885421" y="3213391"/>
                <a:ext cx="645035" cy="645034"/>
              </a:xfrm>
              <a:custGeom>
                <a:avLst/>
                <a:gdLst>
                  <a:gd name="connsiteX0" fmla="*/ 0 w 645034"/>
                  <a:gd name="connsiteY0" fmla="*/ 664386 h 645034"/>
                  <a:gd name="connsiteX1" fmla="*/ 0 w 645034"/>
                  <a:gd name="connsiteY1" fmla="*/ 0 h 645034"/>
                  <a:gd name="connsiteX2" fmla="*/ 664679 w 645034"/>
                  <a:gd name="connsiteY2" fmla="*/ 0 h 645034"/>
                  <a:gd name="connsiteX3" fmla="*/ 0 w 645034"/>
                  <a:gd name="connsiteY3" fmla="*/ 664386 h 6450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45034" h="645034">
                    <a:moveTo>
                      <a:pt x="0" y="664386"/>
                    </a:moveTo>
                    <a:lnTo>
                      <a:pt x="0" y="0"/>
                    </a:lnTo>
                    <a:lnTo>
                      <a:pt x="664679" y="0"/>
                    </a:lnTo>
                    <a:cubicBezTo>
                      <a:pt x="664386" y="366790"/>
                      <a:pt x="366790" y="664386"/>
                      <a:pt x="0" y="664386"/>
                    </a:cubicBezTo>
                    <a:close/>
                  </a:path>
                </a:pathLst>
              </a:custGeom>
              <a:solidFill>
                <a:srgbClr val="00B59A"/>
              </a:solidFill>
              <a:ln w="29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33028806-439A-42D9-A9F2-D89141693646}"/>
                </a:ext>
              </a:extLst>
            </p:cNvPr>
            <p:cNvSpPr/>
            <p:nvPr/>
          </p:nvSpPr>
          <p:spPr>
            <a:xfrm>
              <a:off x="34216" y="-655"/>
              <a:ext cx="1495307" cy="1495307"/>
            </a:xfrm>
            <a:custGeom>
              <a:avLst/>
              <a:gdLst>
                <a:gd name="connsiteX0" fmla="*/ 1274404 w 1495307"/>
                <a:gd name="connsiteY0" fmla="*/ 526599 h 1495307"/>
                <a:gd name="connsiteX1" fmla="*/ 969011 w 1495307"/>
                <a:gd name="connsiteY1" fmla="*/ 1274404 h 1495307"/>
                <a:gd name="connsiteX2" fmla="*/ 221206 w 1495307"/>
                <a:gd name="connsiteY2" fmla="*/ 969011 h 1495307"/>
                <a:gd name="connsiteX3" fmla="*/ 526599 w 1495307"/>
                <a:gd name="connsiteY3" fmla="*/ 221206 h 1495307"/>
                <a:gd name="connsiteX4" fmla="*/ 1274404 w 1495307"/>
                <a:gd name="connsiteY4" fmla="*/ 526599 h 1495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5307" h="1495307">
                  <a:moveTo>
                    <a:pt x="1274404" y="526599"/>
                  </a:moveTo>
                  <a:cubicBezTo>
                    <a:pt x="1396573" y="817432"/>
                    <a:pt x="1259844" y="1152236"/>
                    <a:pt x="969011" y="1274404"/>
                  </a:cubicBezTo>
                  <a:cubicBezTo>
                    <a:pt x="678178" y="1396573"/>
                    <a:pt x="343375" y="1259844"/>
                    <a:pt x="221206" y="969011"/>
                  </a:cubicBezTo>
                  <a:cubicBezTo>
                    <a:pt x="99037" y="678178"/>
                    <a:pt x="235767" y="343375"/>
                    <a:pt x="526599" y="221206"/>
                  </a:cubicBezTo>
                  <a:cubicBezTo>
                    <a:pt x="817432" y="99037"/>
                    <a:pt x="1152236" y="235767"/>
                    <a:pt x="1274404" y="526599"/>
                  </a:cubicBezTo>
                  <a:close/>
                </a:path>
              </a:pathLst>
            </a:custGeom>
            <a:solidFill>
              <a:srgbClr val="FFFFFF"/>
            </a:solidFill>
            <a:ln w="29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571D3E3B-FD36-4210-9622-B1D15A1BF9F5}"/>
                </a:ext>
              </a:extLst>
            </p:cNvPr>
            <p:cNvSpPr/>
            <p:nvPr/>
          </p:nvSpPr>
          <p:spPr>
            <a:xfrm>
              <a:off x="362484" y="321007"/>
              <a:ext cx="820953" cy="820953"/>
            </a:xfrm>
            <a:custGeom>
              <a:avLst/>
              <a:gdLst>
                <a:gd name="connsiteX0" fmla="*/ 836199 w 820953"/>
                <a:gd name="connsiteY0" fmla="*/ 418100 h 820952"/>
                <a:gd name="connsiteX1" fmla="*/ 418100 w 820953"/>
                <a:gd name="connsiteY1" fmla="*/ 836199 h 820952"/>
                <a:gd name="connsiteX2" fmla="*/ 0 w 820953"/>
                <a:gd name="connsiteY2" fmla="*/ 418100 h 820952"/>
                <a:gd name="connsiteX3" fmla="*/ 418100 w 820953"/>
                <a:gd name="connsiteY3" fmla="*/ 0 h 820952"/>
                <a:gd name="connsiteX4" fmla="*/ 836199 w 820953"/>
                <a:gd name="connsiteY4" fmla="*/ 418100 h 820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0953" h="820952">
                  <a:moveTo>
                    <a:pt x="836199" y="418100"/>
                  </a:moveTo>
                  <a:cubicBezTo>
                    <a:pt x="836199" y="649010"/>
                    <a:pt x="649010" y="836199"/>
                    <a:pt x="418100" y="836199"/>
                  </a:cubicBezTo>
                  <a:cubicBezTo>
                    <a:pt x="187190" y="836199"/>
                    <a:pt x="0" y="649010"/>
                    <a:pt x="0" y="418100"/>
                  </a:cubicBezTo>
                  <a:cubicBezTo>
                    <a:pt x="0" y="187190"/>
                    <a:pt x="187190" y="0"/>
                    <a:pt x="418100" y="0"/>
                  </a:cubicBezTo>
                  <a:cubicBezTo>
                    <a:pt x="649010" y="0"/>
                    <a:pt x="836199" y="187190"/>
                    <a:pt x="836199" y="418100"/>
                  </a:cubicBezTo>
                  <a:close/>
                </a:path>
              </a:pathLst>
            </a:custGeom>
            <a:solidFill>
              <a:srgbClr val="008A76"/>
            </a:solidFill>
            <a:ln w="29281" cap="flat">
              <a:noFill/>
              <a:prstDash val="solid"/>
              <a:miter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F9C514EB-D0FB-4549-82C6-DC0FBE479AD6}"/>
                </a:ext>
              </a:extLst>
            </p:cNvPr>
            <p:cNvSpPr txBox="1"/>
            <p:nvPr/>
          </p:nvSpPr>
          <p:spPr>
            <a:xfrm>
              <a:off x="1612116" y="549241"/>
              <a:ext cx="4533801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SUPPORTED SERVICES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752496A-D704-4060-87C8-DD95FCEB0AAA}"/>
              </a:ext>
            </a:extLst>
          </p:cNvPr>
          <p:cNvGrpSpPr/>
          <p:nvPr/>
        </p:nvGrpSpPr>
        <p:grpSpPr>
          <a:xfrm>
            <a:off x="1598821" y="1683111"/>
            <a:ext cx="4312481" cy="575838"/>
            <a:chOff x="1574192" y="3310975"/>
            <a:chExt cx="4312481" cy="575838"/>
          </a:xfrm>
        </p:grpSpPr>
        <p:sp>
          <p:nvSpPr>
            <p:cNvPr id="72" name="Rounded Rectangle 61">
              <a:extLst>
                <a:ext uri="{FF2B5EF4-FFF2-40B4-BE49-F238E27FC236}">
                  <a16:creationId xmlns:a16="http://schemas.microsoft.com/office/drawing/2014/main" id="{D317E630-C50B-4112-933E-555F14E15A59}"/>
                </a:ext>
              </a:extLst>
            </p:cNvPr>
            <p:cNvSpPr/>
            <p:nvPr/>
          </p:nvSpPr>
          <p:spPr>
            <a:xfrm>
              <a:off x="1574192" y="3310975"/>
              <a:ext cx="4312481" cy="575838"/>
            </a:xfrm>
            <a:prstGeom prst="roundRect">
              <a:avLst>
                <a:gd name="adj" fmla="val 50000"/>
              </a:avLst>
            </a:prstGeom>
            <a:solidFill>
              <a:srgbClr val="00B5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71F981D4-F21E-4981-93DB-A7FE8B64238C}"/>
                </a:ext>
              </a:extLst>
            </p:cNvPr>
            <p:cNvSpPr/>
            <p:nvPr/>
          </p:nvSpPr>
          <p:spPr>
            <a:xfrm>
              <a:off x="1603440" y="3360452"/>
              <a:ext cx="464459" cy="476883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331B00DA-89EF-47E1-8D30-E68C1EC7C18B}"/>
                </a:ext>
              </a:extLst>
            </p:cNvPr>
            <p:cNvSpPr txBox="1"/>
            <p:nvPr/>
          </p:nvSpPr>
          <p:spPr>
            <a:xfrm>
              <a:off x="1609340" y="3458912"/>
              <a:ext cx="465652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IN" sz="1200" b="1" dirty="0">
                  <a:latin typeface="Arial" panose="020B0604020202020204" pitchFamily="34" charset="0"/>
                  <a:cs typeface="Arial" panose="020B0604020202020204" pitchFamily="34" charset="0"/>
                </a:rPr>
                <a:t>2.5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513F0EB1-8350-443F-B305-72994ADC3493}"/>
                </a:ext>
              </a:extLst>
            </p:cNvPr>
            <p:cNvSpPr txBox="1"/>
            <p:nvPr/>
          </p:nvSpPr>
          <p:spPr>
            <a:xfrm>
              <a:off x="2126306" y="3390171"/>
              <a:ext cx="3182772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Security Access</a:t>
              </a:r>
              <a:endParaRPr lang="en-IN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CF7E8D5D-8995-4D42-9005-311153CD8B9B}"/>
              </a:ext>
            </a:extLst>
          </p:cNvPr>
          <p:cNvSpPr/>
          <p:nvPr/>
        </p:nvSpPr>
        <p:spPr>
          <a:xfrm rot="5400000">
            <a:off x="1493818" y="1807081"/>
            <a:ext cx="95492" cy="3354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68C997F-6EC0-4AC7-8FCB-79DDAF7C4033}"/>
              </a:ext>
            </a:extLst>
          </p:cNvPr>
          <p:cNvGrpSpPr/>
          <p:nvPr/>
        </p:nvGrpSpPr>
        <p:grpSpPr>
          <a:xfrm>
            <a:off x="765759" y="1044363"/>
            <a:ext cx="917886" cy="997138"/>
            <a:chOff x="669022" y="951268"/>
            <a:chExt cx="917886" cy="997138"/>
          </a:xfrm>
        </p:grpSpPr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C5FA61B6-F1D6-479F-A7E1-A6DC890CFE07}"/>
                </a:ext>
              </a:extLst>
            </p:cNvPr>
            <p:cNvCxnSpPr/>
            <p:nvPr/>
          </p:nvCxnSpPr>
          <p:spPr>
            <a:xfrm>
              <a:off x="761285" y="1880112"/>
              <a:ext cx="825623" cy="0"/>
            </a:xfrm>
            <a:prstGeom prst="line">
              <a:avLst/>
            </a:prstGeom>
            <a:solidFill>
              <a:srgbClr val="00344C"/>
            </a:solidFill>
            <a:ln w="28575">
              <a:solidFill>
                <a:srgbClr val="008A76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72EA8DC7-1C30-41FD-917A-612EC2A5D3EF}"/>
                </a:ext>
              </a:extLst>
            </p:cNvPr>
            <p:cNvSpPr>
              <a:spLocks/>
            </p:cNvSpPr>
            <p:nvPr/>
          </p:nvSpPr>
          <p:spPr>
            <a:xfrm rot="5400000">
              <a:off x="251860" y="1399390"/>
              <a:ext cx="978205" cy="81961"/>
            </a:xfrm>
            <a:custGeom>
              <a:avLst/>
              <a:gdLst>
                <a:gd name="connsiteX0" fmla="*/ 1318887 w 1417522"/>
                <a:gd name="connsiteY0" fmla="*/ 209872 h 196878"/>
                <a:gd name="connsiteX1" fmla="*/ 104936 w 1417522"/>
                <a:gd name="connsiteY1" fmla="*/ 209872 h 196878"/>
                <a:gd name="connsiteX2" fmla="*/ 0 w 1417522"/>
                <a:gd name="connsiteY2" fmla="*/ 104936 h 196878"/>
                <a:gd name="connsiteX3" fmla="*/ 0 w 1417522"/>
                <a:gd name="connsiteY3" fmla="*/ 104936 h 196878"/>
                <a:gd name="connsiteX4" fmla="*/ 104936 w 1417522"/>
                <a:gd name="connsiteY4" fmla="*/ 0 h 196878"/>
                <a:gd name="connsiteX5" fmla="*/ 1319084 w 1417522"/>
                <a:gd name="connsiteY5" fmla="*/ 0 h 196878"/>
                <a:gd name="connsiteX6" fmla="*/ 1424020 w 1417522"/>
                <a:gd name="connsiteY6" fmla="*/ 104936 h 196878"/>
                <a:gd name="connsiteX7" fmla="*/ 1424020 w 1417522"/>
                <a:gd name="connsiteY7" fmla="*/ 104936 h 196878"/>
                <a:gd name="connsiteX8" fmla="*/ 1318887 w 1417522"/>
                <a:gd name="connsiteY8" fmla="*/ 209872 h 196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7522" h="196878">
                  <a:moveTo>
                    <a:pt x="1318887" y="209872"/>
                  </a:moveTo>
                  <a:lnTo>
                    <a:pt x="104936" y="209872"/>
                  </a:lnTo>
                  <a:cubicBezTo>
                    <a:pt x="47251" y="209872"/>
                    <a:pt x="0" y="162621"/>
                    <a:pt x="0" y="104936"/>
                  </a:cubicBezTo>
                  <a:lnTo>
                    <a:pt x="0" y="104936"/>
                  </a:lnTo>
                  <a:cubicBezTo>
                    <a:pt x="0" y="47251"/>
                    <a:pt x="47251" y="0"/>
                    <a:pt x="104936" y="0"/>
                  </a:cubicBezTo>
                  <a:lnTo>
                    <a:pt x="1319084" y="0"/>
                  </a:lnTo>
                  <a:cubicBezTo>
                    <a:pt x="1376769" y="0"/>
                    <a:pt x="1424020" y="47251"/>
                    <a:pt x="1424020" y="104936"/>
                  </a:cubicBezTo>
                  <a:lnTo>
                    <a:pt x="1424020" y="104936"/>
                  </a:lnTo>
                  <a:cubicBezTo>
                    <a:pt x="1424020" y="162621"/>
                    <a:pt x="1376769" y="209872"/>
                    <a:pt x="1318887" y="209872"/>
                  </a:cubicBezTo>
                  <a:close/>
                </a:path>
              </a:pathLst>
            </a:custGeom>
            <a:solidFill>
              <a:srgbClr val="008A76"/>
            </a:solidFill>
            <a:ln w="19682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BA3F3EE5-5CB6-4D18-AEC4-167BDCDD2F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9022" y="1814120"/>
              <a:ext cx="130788" cy="134286"/>
            </a:xfrm>
            <a:prstGeom prst="ellipse">
              <a:avLst/>
            </a:prstGeom>
            <a:solidFill>
              <a:srgbClr val="008A76"/>
            </a:solidFill>
            <a:ln w="19050">
              <a:solidFill>
                <a:srgbClr val="00344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6" name="Inhaltsplatzhalter 4">
            <a:extLst>
              <a:ext uri="{FF2B5EF4-FFF2-40B4-BE49-F238E27FC236}">
                <a16:creationId xmlns:a16="http://schemas.microsoft.com/office/drawing/2014/main" id="{9C9776D3-4CC9-436F-B4EB-944AB439E193}"/>
              </a:ext>
            </a:extLst>
          </p:cNvPr>
          <p:cNvSpPr txBox="1">
            <a:spLocks/>
          </p:cNvSpPr>
          <p:nvPr/>
        </p:nvSpPr>
        <p:spPr>
          <a:xfrm>
            <a:off x="531945" y="637696"/>
            <a:ext cx="579096" cy="43088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2800" b="1" dirty="0">
                <a:latin typeface="Roboto" pitchFamily="2" charset="0"/>
                <a:ea typeface="Roboto Light" panose="02000000000000000000" pitchFamily="2" charset="0"/>
              </a:rPr>
              <a:t>2.0</a:t>
            </a:r>
            <a:endParaRPr lang="en-US" sz="18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9C40E0D0-CE4E-427D-87D2-4DFD598FF54D}"/>
              </a:ext>
            </a:extLst>
          </p:cNvPr>
          <p:cNvSpPr>
            <a:spLocks noChangeAspect="1"/>
          </p:cNvSpPr>
          <p:nvPr/>
        </p:nvSpPr>
        <p:spPr>
          <a:xfrm>
            <a:off x="5333707" y="1674176"/>
            <a:ext cx="590741" cy="590741"/>
          </a:xfrm>
          <a:custGeom>
            <a:avLst/>
            <a:gdLst>
              <a:gd name="connsiteX0" fmla="*/ 836199 w 820953"/>
              <a:gd name="connsiteY0" fmla="*/ 418100 h 820952"/>
              <a:gd name="connsiteX1" fmla="*/ 418100 w 820953"/>
              <a:gd name="connsiteY1" fmla="*/ 836199 h 820952"/>
              <a:gd name="connsiteX2" fmla="*/ 0 w 820953"/>
              <a:gd name="connsiteY2" fmla="*/ 418100 h 820952"/>
              <a:gd name="connsiteX3" fmla="*/ 418100 w 820953"/>
              <a:gd name="connsiteY3" fmla="*/ 0 h 820952"/>
              <a:gd name="connsiteX4" fmla="*/ 836199 w 820953"/>
              <a:gd name="connsiteY4" fmla="*/ 418100 h 820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0953" h="820952">
                <a:moveTo>
                  <a:pt x="836199" y="418100"/>
                </a:moveTo>
                <a:cubicBezTo>
                  <a:pt x="836199" y="649010"/>
                  <a:pt x="649010" y="836199"/>
                  <a:pt x="418100" y="836199"/>
                </a:cubicBezTo>
                <a:cubicBezTo>
                  <a:pt x="187190" y="836199"/>
                  <a:pt x="0" y="649010"/>
                  <a:pt x="0" y="418100"/>
                </a:cubicBezTo>
                <a:cubicBezTo>
                  <a:pt x="0" y="187190"/>
                  <a:pt x="187190" y="0"/>
                  <a:pt x="418100" y="0"/>
                </a:cubicBezTo>
                <a:cubicBezTo>
                  <a:pt x="649010" y="0"/>
                  <a:pt x="836199" y="187190"/>
                  <a:pt x="836199" y="418100"/>
                </a:cubicBezTo>
                <a:close/>
              </a:path>
            </a:pathLst>
          </a:custGeom>
          <a:solidFill>
            <a:srgbClr val="008A76"/>
          </a:solidFill>
          <a:ln w="38100" cap="flat">
            <a:solidFill>
              <a:schemeClr val="bg1"/>
            </a:solidFill>
            <a:prstDash val="solid"/>
            <a:miter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/>
            <a:r>
              <a:rPr lang="en-IN" sz="1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0x27</a:t>
            </a:r>
            <a:endParaRPr lang="en-US" sz="1300" dirty="0">
              <a:solidFill>
                <a:schemeClr val="bg1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E9A6142-B80E-4355-9AFE-52DF5611692A}"/>
              </a:ext>
            </a:extLst>
          </p:cNvPr>
          <p:cNvSpPr/>
          <p:nvPr/>
        </p:nvSpPr>
        <p:spPr>
          <a:xfrm rot="5400000">
            <a:off x="1474418" y="2584218"/>
            <a:ext cx="95492" cy="3354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8587DE41-30C9-4D25-BE60-274188725894}"/>
              </a:ext>
            </a:extLst>
          </p:cNvPr>
          <p:cNvSpPr txBox="1"/>
          <p:nvPr/>
        </p:nvSpPr>
        <p:spPr>
          <a:xfrm>
            <a:off x="1270833" y="5798177"/>
            <a:ext cx="4357475" cy="646331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b="1" dirty="0"/>
              <a:t>Security Access – SID: 0x27</a:t>
            </a:r>
            <a:br>
              <a:rPr lang="en-US" dirty="0"/>
            </a:br>
            <a:r>
              <a:rPr lang="en-US" dirty="0">
                <a:solidFill>
                  <a:srgbClr val="FF0000"/>
                </a:solidFill>
              </a:rPr>
              <a:t>●</a:t>
            </a:r>
            <a:r>
              <a:rPr lang="en-US" dirty="0"/>
              <a:t> To Change Security level of Data or Service</a:t>
            </a:r>
            <a:endParaRPr lang="ar-EG" dirty="0"/>
          </a:p>
        </p:txBody>
      </p:sp>
      <p:pic>
        <p:nvPicPr>
          <p:cNvPr id="9" name="Graphic 8" descr="Programmer">
            <a:extLst>
              <a:ext uri="{FF2B5EF4-FFF2-40B4-BE49-F238E27FC236}">
                <a16:creationId xmlns:a16="http://schemas.microsoft.com/office/drawing/2014/main" id="{6AFBA7C5-C0A6-4288-A15C-475ECF1A23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49114" y="4223175"/>
            <a:ext cx="1753890" cy="19711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2AF38C6-D670-4925-AF40-470FE147E13E}"/>
              </a:ext>
            </a:extLst>
          </p:cNvPr>
          <p:cNvSpPr txBox="1"/>
          <p:nvPr/>
        </p:nvSpPr>
        <p:spPr>
          <a:xfrm>
            <a:off x="9251637" y="4105162"/>
            <a:ext cx="15488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Client</a:t>
            </a: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03DF3954-797B-4089-AD25-32AF516827C1}"/>
              </a:ext>
            </a:extLst>
          </p:cNvPr>
          <p:cNvSpPr/>
          <p:nvPr/>
        </p:nvSpPr>
        <p:spPr>
          <a:xfrm>
            <a:off x="2728368" y="3918794"/>
            <a:ext cx="3965164" cy="507966"/>
          </a:xfrm>
          <a:prstGeom prst="roundRect">
            <a:avLst/>
          </a:prstGeom>
          <a:solidFill>
            <a:srgbClr val="F8CBA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DSP</a:t>
            </a:r>
            <a:endParaRPr lang="ar-EG" b="1" dirty="0">
              <a:solidFill>
                <a:schemeClr val="tx1"/>
              </a:solidFill>
            </a:endParaRPr>
          </a:p>
        </p:txBody>
      </p:sp>
      <p:pic>
        <p:nvPicPr>
          <p:cNvPr id="92" name="Graphic 91">
            <a:extLst>
              <a:ext uri="{FF2B5EF4-FFF2-40B4-BE49-F238E27FC236}">
                <a16:creationId xmlns:a16="http://schemas.microsoft.com/office/drawing/2014/main" id="{FE903BAD-3574-4AED-B7FD-F86591CC198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60423" y="4023581"/>
            <a:ext cx="280611" cy="280611"/>
          </a:xfrm>
          <a:prstGeom prst="rect">
            <a:avLst/>
          </a:prstGeom>
        </p:spPr>
      </p:pic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D4BCDD76-0AFF-49D0-9138-E55256D71E83}"/>
              </a:ext>
            </a:extLst>
          </p:cNvPr>
          <p:cNvSpPr>
            <a:spLocks noChangeAspect="1"/>
          </p:cNvSpPr>
          <p:nvPr/>
        </p:nvSpPr>
        <p:spPr>
          <a:xfrm>
            <a:off x="2632075" y="2449265"/>
            <a:ext cx="4157078" cy="635180"/>
          </a:xfrm>
          <a:prstGeom prst="roundRect">
            <a:avLst>
              <a:gd name="adj" fmla="val 12084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A5EC472-E337-4FC3-BB9B-8585D1DDBCE5}"/>
              </a:ext>
            </a:extLst>
          </p:cNvPr>
          <p:cNvSpPr txBox="1">
            <a:spLocks noChangeAspect="1"/>
          </p:cNvSpPr>
          <p:nvPr/>
        </p:nvSpPr>
        <p:spPr>
          <a:xfrm>
            <a:off x="4179105" y="2409926"/>
            <a:ext cx="1255598" cy="3385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600" b="1" dirty="0"/>
              <a:t>Application</a:t>
            </a:r>
            <a:endParaRPr lang="ar-EG" sz="1400" b="1" dirty="0"/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85D8EA91-A9FD-406F-822D-B29B7B963B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76910" y="2735272"/>
            <a:ext cx="259987" cy="25998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DDEAE94B-E40A-4D89-8694-7E291315197D}"/>
              </a:ext>
            </a:extLst>
          </p:cNvPr>
          <p:cNvSpPr txBox="1">
            <a:spLocks noChangeAspect="1"/>
          </p:cNvSpPr>
          <p:nvPr/>
        </p:nvSpPr>
        <p:spPr>
          <a:xfrm>
            <a:off x="2612242" y="3542998"/>
            <a:ext cx="72578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b="1" dirty="0"/>
              <a:t>DCM</a:t>
            </a:r>
            <a:endParaRPr lang="ar-EG" b="1" dirty="0"/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2D9BE186-8FEA-4637-A2A0-4BD15DC6053E}"/>
              </a:ext>
            </a:extLst>
          </p:cNvPr>
          <p:cNvSpPr/>
          <p:nvPr/>
        </p:nvSpPr>
        <p:spPr>
          <a:xfrm>
            <a:off x="2632076" y="3203047"/>
            <a:ext cx="4157075" cy="288575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RTE</a:t>
            </a:r>
            <a:endParaRPr lang="ar-EG" b="1" dirty="0">
              <a:solidFill>
                <a:schemeClr val="tx1"/>
              </a:solidFill>
            </a:endParaRPr>
          </a:p>
        </p:txBody>
      </p:sp>
      <p:sp>
        <p:nvSpPr>
          <p:cNvPr id="46" name="Graphic 19">
            <a:extLst>
              <a:ext uri="{FF2B5EF4-FFF2-40B4-BE49-F238E27FC236}">
                <a16:creationId xmlns:a16="http://schemas.microsoft.com/office/drawing/2014/main" id="{74595D07-9168-4657-9E6F-5128E948C1AD}"/>
              </a:ext>
            </a:extLst>
          </p:cNvPr>
          <p:cNvSpPr>
            <a:spLocks noChangeAspect="1"/>
          </p:cNvSpPr>
          <p:nvPr/>
        </p:nvSpPr>
        <p:spPr>
          <a:xfrm>
            <a:off x="5085744" y="3231232"/>
            <a:ext cx="229968" cy="233084"/>
          </a:xfrm>
          <a:custGeom>
            <a:avLst/>
            <a:gdLst>
              <a:gd name="connsiteX0" fmla="*/ 455965 w 457200"/>
              <a:gd name="connsiteY0" fmla="*/ 2809 h 333375"/>
              <a:gd name="connsiteX1" fmla="*/ 449107 w 457200"/>
              <a:gd name="connsiteY1" fmla="*/ 46 h 333375"/>
              <a:gd name="connsiteX2" fmla="*/ 447392 w 457200"/>
              <a:gd name="connsiteY2" fmla="*/ 332 h 333375"/>
              <a:gd name="connsiteX3" fmla="*/ 5623 w 457200"/>
              <a:gd name="connsiteY3" fmla="*/ 120538 h 333375"/>
              <a:gd name="connsiteX4" fmla="*/ 3 w 457200"/>
              <a:gd name="connsiteY4" fmla="*/ 127681 h 333375"/>
              <a:gd name="connsiteX5" fmla="*/ 5242 w 457200"/>
              <a:gd name="connsiteY5" fmla="*/ 135111 h 333375"/>
              <a:gd name="connsiteX6" fmla="*/ 166881 w 457200"/>
              <a:gd name="connsiteY6" fmla="*/ 188070 h 333375"/>
              <a:gd name="connsiteX7" fmla="*/ 152403 w 457200"/>
              <a:gd name="connsiteY7" fmla="*/ 303799 h 333375"/>
              <a:gd name="connsiteX8" fmla="*/ 156213 w 457200"/>
              <a:gd name="connsiteY8" fmla="*/ 311323 h 333375"/>
              <a:gd name="connsiteX9" fmla="*/ 160023 w 457200"/>
              <a:gd name="connsiteY9" fmla="*/ 312371 h 333375"/>
              <a:gd name="connsiteX10" fmla="*/ 164595 w 457200"/>
              <a:gd name="connsiteY10" fmla="*/ 310847 h 333375"/>
              <a:gd name="connsiteX11" fmla="*/ 223745 w 457200"/>
              <a:gd name="connsiteY11" fmla="*/ 265508 h 333375"/>
              <a:gd name="connsiteX12" fmla="*/ 275657 w 457200"/>
              <a:gd name="connsiteY12" fmla="*/ 339613 h 333375"/>
              <a:gd name="connsiteX13" fmla="*/ 281848 w 457200"/>
              <a:gd name="connsiteY13" fmla="*/ 342851 h 333375"/>
              <a:gd name="connsiteX14" fmla="*/ 282324 w 457200"/>
              <a:gd name="connsiteY14" fmla="*/ 342851 h 333375"/>
              <a:gd name="connsiteX15" fmla="*/ 288611 w 457200"/>
              <a:gd name="connsiteY15" fmla="*/ 338755 h 333375"/>
              <a:gd name="connsiteX16" fmla="*/ 456727 w 457200"/>
              <a:gd name="connsiteY16" fmla="*/ 11095 h 333375"/>
              <a:gd name="connsiteX17" fmla="*/ 455965 w 457200"/>
              <a:gd name="connsiteY17" fmla="*/ 2809 h 333375"/>
              <a:gd name="connsiteX18" fmla="*/ 455965 w 457200"/>
              <a:gd name="connsiteY18" fmla="*/ 2809 h 333375"/>
              <a:gd name="connsiteX19" fmla="*/ 403101 w 457200"/>
              <a:gd name="connsiteY19" fmla="*/ 28240 h 333375"/>
              <a:gd name="connsiteX20" fmla="*/ 174215 w 457200"/>
              <a:gd name="connsiteY20" fmla="*/ 174449 h 333375"/>
              <a:gd name="connsiteX21" fmla="*/ 34198 w 457200"/>
              <a:gd name="connsiteY21" fmla="*/ 128539 h 333375"/>
              <a:gd name="connsiteX22" fmla="*/ 403101 w 457200"/>
              <a:gd name="connsiteY22" fmla="*/ 28240 h 333375"/>
              <a:gd name="connsiteX23" fmla="*/ 169834 w 457200"/>
              <a:gd name="connsiteY23" fmla="*/ 287606 h 333375"/>
              <a:gd name="connsiteX24" fmla="*/ 180407 w 457200"/>
              <a:gd name="connsiteY24" fmla="*/ 203405 h 333375"/>
              <a:gd name="connsiteX25" fmla="*/ 215078 w 457200"/>
              <a:gd name="connsiteY25" fmla="*/ 253030 h 333375"/>
              <a:gd name="connsiteX26" fmla="*/ 169834 w 457200"/>
              <a:gd name="connsiteY26" fmla="*/ 287606 h 333375"/>
              <a:gd name="connsiteX27" fmla="*/ 280991 w 457200"/>
              <a:gd name="connsiteY27" fmla="*/ 320467 h 333375"/>
              <a:gd name="connsiteX28" fmla="*/ 186122 w 457200"/>
              <a:gd name="connsiteY28" fmla="*/ 184927 h 333375"/>
              <a:gd name="connsiteX29" fmla="*/ 430724 w 457200"/>
              <a:gd name="connsiteY29" fmla="*/ 28717 h 333375"/>
              <a:gd name="connsiteX30" fmla="*/ 280991 w 457200"/>
              <a:gd name="connsiteY30" fmla="*/ 320467 h 333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457200" h="333375">
                <a:moveTo>
                  <a:pt x="455965" y="2809"/>
                </a:moveTo>
                <a:cubicBezTo>
                  <a:pt x="454346" y="808"/>
                  <a:pt x="451679" y="-239"/>
                  <a:pt x="449107" y="46"/>
                </a:cubicBezTo>
                <a:cubicBezTo>
                  <a:pt x="448535" y="46"/>
                  <a:pt x="447964" y="237"/>
                  <a:pt x="447392" y="332"/>
                </a:cubicBezTo>
                <a:lnTo>
                  <a:pt x="5623" y="120538"/>
                </a:lnTo>
                <a:cubicBezTo>
                  <a:pt x="2384" y="121395"/>
                  <a:pt x="98" y="124348"/>
                  <a:pt x="3" y="127681"/>
                </a:cubicBezTo>
                <a:cubicBezTo>
                  <a:pt x="-92" y="131015"/>
                  <a:pt x="2003" y="134063"/>
                  <a:pt x="5242" y="135111"/>
                </a:cubicBezTo>
                <a:lnTo>
                  <a:pt x="166881" y="188070"/>
                </a:lnTo>
                <a:lnTo>
                  <a:pt x="152403" y="303799"/>
                </a:lnTo>
                <a:cubicBezTo>
                  <a:pt x="152022" y="306847"/>
                  <a:pt x="153546" y="309799"/>
                  <a:pt x="156213" y="311323"/>
                </a:cubicBezTo>
                <a:cubicBezTo>
                  <a:pt x="157356" y="311990"/>
                  <a:pt x="158690" y="312371"/>
                  <a:pt x="160023" y="312371"/>
                </a:cubicBezTo>
                <a:cubicBezTo>
                  <a:pt x="161642" y="312371"/>
                  <a:pt x="163262" y="311895"/>
                  <a:pt x="164595" y="310847"/>
                </a:cubicBezTo>
                <a:lnTo>
                  <a:pt x="223745" y="265508"/>
                </a:lnTo>
                <a:lnTo>
                  <a:pt x="275657" y="339613"/>
                </a:lnTo>
                <a:cubicBezTo>
                  <a:pt x="277085" y="341613"/>
                  <a:pt x="279467" y="342851"/>
                  <a:pt x="281848" y="342851"/>
                </a:cubicBezTo>
                <a:cubicBezTo>
                  <a:pt x="282038" y="342851"/>
                  <a:pt x="282229" y="342851"/>
                  <a:pt x="282324" y="342851"/>
                </a:cubicBezTo>
                <a:cubicBezTo>
                  <a:pt x="284991" y="342661"/>
                  <a:pt x="287372" y="341137"/>
                  <a:pt x="288611" y="338755"/>
                </a:cubicBezTo>
                <a:lnTo>
                  <a:pt x="456727" y="11095"/>
                </a:lnTo>
                <a:cubicBezTo>
                  <a:pt x="458251" y="8333"/>
                  <a:pt x="457870" y="5095"/>
                  <a:pt x="455965" y="2809"/>
                </a:cubicBezTo>
                <a:lnTo>
                  <a:pt x="455965" y="2809"/>
                </a:lnTo>
                <a:close/>
                <a:moveTo>
                  <a:pt x="403101" y="28240"/>
                </a:moveTo>
                <a:lnTo>
                  <a:pt x="174215" y="174449"/>
                </a:lnTo>
                <a:lnTo>
                  <a:pt x="34198" y="128539"/>
                </a:lnTo>
                <a:lnTo>
                  <a:pt x="403101" y="28240"/>
                </a:lnTo>
                <a:close/>
                <a:moveTo>
                  <a:pt x="169834" y="287606"/>
                </a:moveTo>
                <a:lnTo>
                  <a:pt x="180407" y="203405"/>
                </a:lnTo>
                <a:lnTo>
                  <a:pt x="215078" y="253030"/>
                </a:lnTo>
                <a:lnTo>
                  <a:pt x="169834" y="287606"/>
                </a:lnTo>
                <a:close/>
                <a:moveTo>
                  <a:pt x="280991" y="320467"/>
                </a:moveTo>
                <a:lnTo>
                  <a:pt x="186122" y="184927"/>
                </a:lnTo>
                <a:lnTo>
                  <a:pt x="430724" y="28717"/>
                </a:lnTo>
                <a:lnTo>
                  <a:pt x="280991" y="320467"/>
                </a:lnTo>
                <a:close/>
              </a:path>
            </a:pathLst>
          </a:custGeom>
          <a:solidFill>
            <a:srgbClr val="43516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72619C01-5820-4C07-BF16-7231AE74C629}"/>
              </a:ext>
            </a:extLst>
          </p:cNvPr>
          <p:cNvCxnSpPr/>
          <p:nvPr/>
        </p:nvCxnSpPr>
        <p:spPr>
          <a:xfrm flipV="1">
            <a:off x="6327288" y="3486660"/>
            <a:ext cx="0" cy="1244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or: Curved 52">
            <a:extLst>
              <a:ext uri="{FF2B5EF4-FFF2-40B4-BE49-F238E27FC236}">
                <a16:creationId xmlns:a16="http://schemas.microsoft.com/office/drawing/2014/main" id="{25BA2513-F2FF-4E0C-9DAC-701A5B21DFE2}"/>
              </a:ext>
            </a:extLst>
          </p:cNvPr>
          <p:cNvCxnSpPr>
            <a:cxnSpLocks/>
            <a:endCxn id="27" idx="3"/>
          </p:cNvCxnSpPr>
          <p:nvPr/>
        </p:nvCxnSpPr>
        <p:spPr>
          <a:xfrm rot="10800000">
            <a:off x="4936897" y="2865267"/>
            <a:ext cx="1411652" cy="317445"/>
          </a:xfrm>
          <a:prstGeom prst="curvedConnector3">
            <a:avLst>
              <a:gd name="adj1" fmla="val 6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or: Curved 57">
            <a:extLst>
              <a:ext uri="{FF2B5EF4-FFF2-40B4-BE49-F238E27FC236}">
                <a16:creationId xmlns:a16="http://schemas.microsoft.com/office/drawing/2014/main" id="{8CF12B7D-971D-4ADF-98E0-247A5345D637}"/>
              </a:ext>
            </a:extLst>
          </p:cNvPr>
          <p:cNvCxnSpPr>
            <a:cxnSpLocks/>
          </p:cNvCxnSpPr>
          <p:nvPr/>
        </p:nvCxnSpPr>
        <p:spPr>
          <a:xfrm rot="10800000" flipV="1">
            <a:off x="3319659" y="2857707"/>
            <a:ext cx="1338878" cy="323854"/>
          </a:xfrm>
          <a:prstGeom prst="curvedConnector3">
            <a:avLst>
              <a:gd name="adj1" fmla="val 10003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C96678B2-B398-4FCB-BEDA-CC8DBBD58F5C}"/>
              </a:ext>
            </a:extLst>
          </p:cNvPr>
          <p:cNvCxnSpPr/>
          <p:nvPr/>
        </p:nvCxnSpPr>
        <p:spPr>
          <a:xfrm>
            <a:off x="3319659" y="3497463"/>
            <a:ext cx="0" cy="1136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22525E44-6B5E-4BB8-A757-DABF01D0C0F3}"/>
              </a:ext>
            </a:extLst>
          </p:cNvPr>
          <p:cNvCxnSpPr>
            <a:cxnSpLocks/>
          </p:cNvCxnSpPr>
          <p:nvPr/>
        </p:nvCxnSpPr>
        <p:spPr>
          <a:xfrm flipH="1">
            <a:off x="3319659" y="4508863"/>
            <a:ext cx="577" cy="3543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BB7D419A-8DED-46CE-8B0C-16619EC40849}"/>
              </a:ext>
            </a:extLst>
          </p:cNvPr>
          <p:cNvSpPr txBox="1"/>
          <p:nvPr/>
        </p:nvSpPr>
        <p:spPr>
          <a:xfrm>
            <a:off x="5166267" y="112263"/>
            <a:ext cx="5161536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800" b="1" i="1" dirty="0">
                <a:solidFill>
                  <a:schemeClr val="bg1">
                    <a:lumMod val="65000"/>
                  </a:schemeClr>
                </a:solidFill>
              </a:rPr>
              <a:t>ISO 14229 - Unified Diagnostic Services (UDS).</a:t>
            </a:r>
            <a:br>
              <a:rPr lang="en-US" sz="1800" b="1" i="1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sz="1800" b="1" i="1" dirty="0">
                <a:solidFill>
                  <a:schemeClr val="bg1">
                    <a:lumMod val="65000"/>
                  </a:schemeClr>
                </a:solidFill>
              </a:rPr>
              <a:t>Diagnostic Communication Manager (DCM).</a:t>
            </a:r>
            <a:endParaRPr lang="ar-EG" i="1" dirty="0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F53994E3-0318-4E3A-A9AA-14605775C283}"/>
              </a:ext>
            </a:extLst>
          </p:cNvPr>
          <p:cNvGrpSpPr/>
          <p:nvPr/>
        </p:nvGrpSpPr>
        <p:grpSpPr>
          <a:xfrm>
            <a:off x="6104519" y="4521487"/>
            <a:ext cx="444911" cy="1221033"/>
            <a:chOff x="6104519" y="4521487"/>
            <a:chExt cx="444911" cy="1221033"/>
          </a:xfrm>
        </p:grpSpPr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F62A9BD6-6B7F-4429-AC5F-9D0E843787A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316276" y="4521487"/>
              <a:ext cx="4082" cy="122103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7" name="Group 166">
              <a:extLst>
                <a:ext uri="{FF2B5EF4-FFF2-40B4-BE49-F238E27FC236}">
                  <a16:creationId xmlns:a16="http://schemas.microsoft.com/office/drawing/2014/main" id="{EFC266BB-F1F6-4D55-AAC4-D8E5478E213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104519" y="4767636"/>
              <a:ext cx="444911" cy="329786"/>
              <a:chOff x="5987049" y="3348242"/>
              <a:chExt cx="217901" cy="161517"/>
            </a:xfrm>
            <a:solidFill>
              <a:schemeClr val="bg2">
                <a:lumMod val="75000"/>
              </a:schemeClr>
            </a:solidFill>
          </p:grpSpPr>
          <p:sp>
            <p:nvSpPr>
              <p:cNvPr id="168" name="Freeform 133">
                <a:extLst>
                  <a:ext uri="{FF2B5EF4-FFF2-40B4-BE49-F238E27FC236}">
                    <a16:creationId xmlns:a16="http://schemas.microsoft.com/office/drawing/2014/main" id="{31A2DD06-4D23-41DD-BA49-DCD2E1D8D8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87049" y="3353672"/>
                <a:ext cx="208240" cy="156087"/>
              </a:xfrm>
              <a:custGeom>
                <a:avLst/>
                <a:gdLst>
                  <a:gd name="T0" fmla="*/ 4724 w 6117"/>
                  <a:gd name="T1" fmla="*/ 1612 h 4594"/>
                  <a:gd name="T2" fmla="*/ 4680 w 6117"/>
                  <a:gd name="T3" fmla="*/ 1652 h 4594"/>
                  <a:gd name="T4" fmla="*/ 4088 w 6117"/>
                  <a:gd name="T5" fmla="*/ 2189 h 4594"/>
                  <a:gd name="T6" fmla="*/ 4037 w 6117"/>
                  <a:gd name="T7" fmla="*/ 2237 h 4594"/>
                  <a:gd name="T8" fmla="*/ 4474 w 6117"/>
                  <a:gd name="T9" fmla="*/ 2673 h 4594"/>
                  <a:gd name="T10" fmla="*/ 5289 w 6117"/>
                  <a:gd name="T11" fmla="*/ 3489 h 4594"/>
                  <a:gd name="T12" fmla="*/ 5211 w 6117"/>
                  <a:gd name="T13" fmla="*/ 3815 h 4594"/>
                  <a:gd name="T14" fmla="*/ 5016 w 6117"/>
                  <a:gd name="T15" fmla="*/ 3755 h 4594"/>
                  <a:gd name="T16" fmla="*/ 4205 w 6117"/>
                  <a:gd name="T17" fmla="*/ 2944 h 4594"/>
                  <a:gd name="T18" fmla="*/ 3755 w 6117"/>
                  <a:gd name="T19" fmla="*/ 2493 h 4594"/>
                  <a:gd name="T20" fmla="*/ 3704 w 6117"/>
                  <a:gd name="T21" fmla="*/ 2539 h 4594"/>
                  <a:gd name="T22" fmla="*/ 3200 w 6117"/>
                  <a:gd name="T23" fmla="*/ 2997 h 4594"/>
                  <a:gd name="T24" fmla="*/ 2918 w 6117"/>
                  <a:gd name="T25" fmla="*/ 2998 h 4594"/>
                  <a:gd name="T26" fmla="*/ 2432 w 6117"/>
                  <a:gd name="T27" fmla="*/ 2557 h 4594"/>
                  <a:gd name="T28" fmla="*/ 2354 w 6117"/>
                  <a:gd name="T29" fmla="*/ 2487 h 4594"/>
                  <a:gd name="T30" fmla="*/ 2314 w 6117"/>
                  <a:gd name="T31" fmla="*/ 2543 h 4594"/>
                  <a:gd name="T32" fmla="*/ 1101 w 6117"/>
                  <a:gd name="T33" fmla="*/ 3756 h 4594"/>
                  <a:gd name="T34" fmla="*/ 771 w 6117"/>
                  <a:gd name="T35" fmla="*/ 3689 h 4594"/>
                  <a:gd name="T36" fmla="*/ 832 w 6117"/>
                  <a:gd name="T37" fmla="*/ 3483 h 4594"/>
                  <a:gd name="T38" fmla="*/ 1805 w 6117"/>
                  <a:gd name="T39" fmla="*/ 2513 h 4594"/>
                  <a:gd name="T40" fmla="*/ 2080 w 6117"/>
                  <a:gd name="T41" fmla="*/ 2239 h 4594"/>
                  <a:gd name="T42" fmla="*/ 1583 w 6117"/>
                  <a:gd name="T43" fmla="*/ 1787 h 4594"/>
                  <a:gd name="T44" fmla="*/ 832 w 6117"/>
                  <a:gd name="T45" fmla="*/ 1104 h 4594"/>
                  <a:gd name="T46" fmla="*/ 769 w 6117"/>
                  <a:gd name="T47" fmla="*/ 910 h 4594"/>
                  <a:gd name="T48" fmla="*/ 904 w 6117"/>
                  <a:gd name="T49" fmla="*/ 773 h 4594"/>
                  <a:gd name="T50" fmla="*/ 1095 w 6117"/>
                  <a:gd name="T51" fmla="*/ 827 h 4594"/>
                  <a:gd name="T52" fmla="*/ 2147 w 6117"/>
                  <a:gd name="T53" fmla="*/ 1781 h 4594"/>
                  <a:gd name="T54" fmla="*/ 3058 w 6117"/>
                  <a:gd name="T55" fmla="*/ 2608 h 4594"/>
                  <a:gd name="T56" fmla="*/ 3106 w 6117"/>
                  <a:gd name="T57" fmla="*/ 2566 h 4594"/>
                  <a:gd name="T58" fmla="*/ 4481 w 6117"/>
                  <a:gd name="T59" fmla="*/ 1316 h 4594"/>
                  <a:gd name="T60" fmla="*/ 4500 w 6117"/>
                  <a:gd name="T61" fmla="*/ 1 h 4594"/>
                  <a:gd name="T62" fmla="*/ 754 w 6117"/>
                  <a:gd name="T63" fmla="*/ 1 h 4594"/>
                  <a:gd name="T64" fmla="*/ 12 w 6117"/>
                  <a:gd name="T65" fmla="*/ 631 h 4594"/>
                  <a:gd name="T66" fmla="*/ 0 w 6117"/>
                  <a:gd name="T67" fmla="*/ 670 h 4594"/>
                  <a:gd name="T68" fmla="*/ 0 w 6117"/>
                  <a:gd name="T69" fmla="*/ 3920 h 4594"/>
                  <a:gd name="T70" fmla="*/ 30 w 6117"/>
                  <a:gd name="T71" fmla="*/ 4033 h 4594"/>
                  <a:gd name="T72" fmla="*/ 772 w 6117"/>
                  <a:gd name="T73" fmla="*/ 4588 h 4594"/>
                  <a:gd name="T74" fmla="*/ 5064 w 6117"/>
                  <a:gd name="T75" fmla="*/ 4588 h 4594"/>
                  <a:gd name="T76" fmla="*/ 5516 w 6117"/>
                  <a:gd name="T77" fmla="*/ 4567 h 4594"/>
                  <a:gd name="T78" fmla="*/ 6107 w 6117"/>
                  <a:gd name="T79" fmla="*/ 3946 h 4594"/>
                  <a:gd name="T80" fmla="*/ 6117 w 6117"/>
                  <a:gd name="T81" fmla="*/ 3920 h 4594"/>
                  <a:gd name="T82" fmla="*/ 6117 w 6117"/>
                  <a:gd name="T83" fmla="*/ 1808 h 4594"/>
                  <a:gd name="T84" fmla="*/ 4724 w 6117"/>
                  <a:gd name="T85" fmla="*/ 1612 h 45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6117" h="4594">
                    <a:moveTo>
                      <a:pt x="4724" y="1612"/>
                    </a:moveTo>
                    <a:lnTo>
                      <a:pt x="4680" y="1652"/>
                    </a:lnTo>
                    <a:lnTo>
                      <a:pt x="4088" y="2189"/>
                    </a:lnTo>
                    <a:cubicBezTo>
                      <a:pt x="4072" y="2204"/>
                      <a:pt x="4056" y="2219"/>
                      <a:pt x="4037" y="2237"/>
                    </a:cubicBezTo>
                    <a:cubicBezTo>
                      <a:pt x="4184" y="2384"/>
                      <a:pt x="4330" y="2528"/>
                      <a:pt x="4474" y="2673"/>
                    </a:cubicBezTo>
                    <a:cubicBezTo>
                      <a:pt x="4747" y="2944"/>
                      <a:pt x="5018" y="3216"/>
                      <a:pt x="5289" y="3489"/>
                    </a:cubicBezTo>
                    <a:cubicBezTo>
                      <a:pt x="5402" y="3602"/>
                      <a:pt x="5359" y="3775"/>
                      <a:pt x="5211" y="3815"/>
                    </a:cubicBezTo>
                    <a:cubicBezTo>
                      <a:pt x="5134" y="3836"/>
                      <a:pt x="5071" y="3810"/>
                      <a:pt x="5016" y="3755"/>
                    </a:cubicBezTo>
                    <a:lnTo>
                      <a:pt x="4205" y="2944"/>
                    </a:lnTo>
                    <a:cubicBezTo>
                      <a:pt x="4056" y="2795"/>
                      <a:pt x="3908" y="2646"/>
                      <a:pt x="3755" y="2493"/>
                    </a:cubicBezTo>
                    <a:cubicBezTo>
                      <a:pt x="3736" y="2510"/>
                      <a:pt x="3719" y="2524"/>
                      <a:pt x="3704" y="2539"/>
                    </a:cubicBezTo>
                    <a:cubicBezTo>
                      <a:pt x="3536" y="2692"/>
                      <a:pt x="3368" y="2845"/>
                      <a:pt x="3200" y="2997"/>
                    </a:cubicBezTo>
                    <a:cubicBezTo>
                      <a:pt x="3107" y="3081"/>
                      <a:pt x="3011" y="3082"/>
                      <a:pt x="2918" y="2998"/>
                    </a:cubicBezTo>
                    <a:lnTo>
                      <a:pt x="2432" y="2557"/>
                    </a:lnTo>
                    <a:cubicBezTo>
                      <a:pt x="2410" y="2537"/>
                      <a:pt x="2388" y="2518"/>
                      <a:pt x="2354" y="2487"/>
                    </a:cubicBezTo>
                    <a:cubicBezTo>
                      <a:pt x="2342" y="2507"/>
                      <a:pt x="2329" y="2526"/>
                      <a:pt x="2314" y="2543"/>
                    </a:cubicBezTo>
                    <a:cubicBezTo>
                      <a:pt x="1910" y="2948"/>
                      <a:pt x="1506" y="3353"/>
                      <a:pt x="1101" y="3756"/>
                    </a:cubicBezTo>
                    <a:cubicBezTo>
                      <a:pt x="987" y="3870"/>
                      <a:pt x="816" y="3835"/>
                      <a:pt x="771" y="3689"/>
                    </a:cubicBezTo>
                    <a:cubicBezTo>
                      <a:pt x="746" y="3608"/>
                      <a:pt x="774" y="3542"/>
                      <a:pt x="832" y="3483"/>
                    </a:cubicBezTo>
                    <a:lnTo>
                      <a:pt x="1805" y="2513"/>
                    </a:lnTo>
                    <a:cubicBezTo>
                      <a:pt x="1895" y="2422"/>
                      <a:pt x="1986" y="2333"/>
                      <a:pt x="2080" y="2239"/>
                    </a:cubicBezTo>
                    <a:lnTo>
                      <a:pt x="1583" y="1787"/>
                    </a:lnTo>
                    <a:cubicBezTo>
                      <a:pt x="1333" y="1559"/>
                      <a:pt x="1083" y="1331"/>
                      <a:pt x="832" y="1104"/>
                    </a:cubicBezTo>
                    <a:cubicBezTo>
                      <a:pt x="775" y="1051"/>
                      <a:pt x="750" y="987"/>
                      <a:pt x="769" y="910"/>
                    </a:cubicBezTo>
                    <a:cubicBezTo>
                      <a:pt x="784" y="842"/>
                      <a:pt x="836" y="789"/>
                      <a:pt x="904" y="773"/>
                    </a:cubicBezTo>
                    <a:cubicBezTo>
                      <a:pt x="978" y="752"/>
                      <a:pt x="1040" y="776"/>
                      <a:pt x="1095" y="827"/>
                    </a:cubicBezTo>
                    <a:cubicBezTo>
                      <a:pt x="1446" y="1145"/>
                      <a:pt x="1796" y="1463"/>
                      <a:pt x="2147" y="1781"/>
                    </a:cubicBezTo>
                    <a:lnTo>
                      <a:pt x="3058" y="2608"/>
                    </a:lnTo>
                    <a:cubicBezTo>
                      <a:pt x="3075" y="2593"/>
                      <a:pt x="3091" y="2580"/>
                      <a:pt x="3106" y="2566"/>
                    </a:cubicBezTo>
                    <a:lnTo>
                      <a:pt x="4481" y="1316"/>
                    </a:lnTo>
                    <a:cubicBezTo>
                      <a:pt x="4240" y="909"/>
                      <a:pt x="4247" y="401"/>
                      <a:pt x="4500" y="1"/>
                    </a:cubicBezTo>
                    <a:cubicBezTo>
                      <a:pt x="3251" y="0"/>
                      <a:pt x="2003" y="0"/>
                      <a:pt x="754" y="1"/>
                    </a:cubicBezTo>
                    <a:cubicBezTo>
                      <a:pt x="388" y="2"/>
                      <a:pt x="75" y="271"/>
                      <a:pt x="12" y="631"/>
                    </a:cubicBezTo>
                    <a:cubicBezTo>
                      <a:pt x="9" y="644"/>
                      <a:pt x="5" y="657"/>
                      <a:pt x="0" y="670"/>
                    </a:cubicBezTo>
                    <a:lnTo>
                      <a:pt x="0" y="3920"/>
                    </a:lnTo>
                    <a:cubicBezTo>
                      <a:pt x="10" y="3958"/>
                      <a:pt x="19" y="3996"/>
                      <a:pt x="30" y="4033"/>
                    </a:cubicBezTo>
                    <a:cubicBezTo>
                      <a:pt x="125" y="4365"/>
                      <a:pt x="421" y="4588"/>
                      <a:pt x="772" y="4588"/>
                    </a:cubicBezTo>
                    <a:cubicBezTo>
                      <a:pt x="2203" y="4589"/>
                      <a:pt x="3634" y="4589"/>
                      <a:pt x="5064" y="4588"/>
                    </a:cubicBezTo>
                    <a:cubicBezTo>
                      <a:pt x="5215" y="4588"/>
                      <a:pt x="5369" y="4594"/>
                      <a:pt x="5516" y="4567"/>
                    </a:cubicBezTo>
                    <a:cubicBezTo>
                      <a:pt x="5829" y="4507"/>
                      <a:pt x="6050" y="4264"/>
                      <a:pt x="6107" y="3946"/>
                    </a:cubicBezTo>
                    <a:cubicBezTo>
                      <a:pt x="6109" y="3937"/>
                      <a:pt x="6113" y="3928"/>
                      <a:pt x="6117" y="3920"/>
                    </a:cubicBezTo>
                    <a:lnTo>
                      <a:pt x="6117" y="1808"/>
                    </a:lnTo>
                    <a:cubicBezTo>
                      <a:pt x="5656" y="2032"/>
                      <a:pt x="5105" y="1954"/>
                      <a:pt x="4724" y="1612"/>
                    </a:cubicBezTo>
                    <a:close/>
                  </a:path>
                </a:pathLst>
              </a:custGeom>
              <a:grpFill/>
              <a:ln w="0">
                <a:solidFill>
                  <a:srgbClr val="00206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N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69" name="Freeform 134">
                <a:extLst>
                  <a:ext uri="{FF2B5EF4-FFF2-40B4-BE49-F238E27FC236}">
                    <a16:creationId xmlns:a16="http://schemas.microsoft.com/office/drawing/2014/main" id="{535BB106-E5E6-4590-A2C9-A82B50DB074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145913" y="3348242"/>
                <a:ext cx="59037" cy="58848"/>
              </a:xfrm>
              <a:custGeom>
                <a:avLst/>
                <a:gdLst>
                  <a:gd name="T0" fmla="*/ 900 w 1733"/>
                  <a:gd name="T1" fmla="*/ 0 h 1732"/>
                  <a:gd name="T2" fmla="*/ 129 w 1733"/>
                  <a:gd name="T3" fmla="*/ 514 h 1732"/>
                  <a:gd name="T4" fmla="*/ 310 w 1733"/>
                  <a:gd name="T5" fmla="*/ 1422 h 1732"/>
                  <a:gd name="T6" fmla="*/ 1218 w 1733"/>
                  <a:gd name="T7" fmla="*/ 1603 h 1732"/>
                  <a:gd name="T8" fmla="*/ 1733 w 1733"/>
                  <a:gd name="T9" fmla="*/ 833 h 1732"/>
                  <a:gd name="T10" fmla="*/ 900 w 1733"/>
                  <a:gd name="T11" fmla="*/ 0 h 1732"/>
                  <a:gd name="T12" fmla="*/ 1175 w 1733"/>
                  <a:gd name="T13" fmla="*/ 982 h 1732"/>
                  <a:gd name="T14" fmla="*/ 1007 w 1733"/>
                  <a:gd name="T15" fmla="*/ 815 h 1732"/>
                  <a:gd name="T16" fmla="*/ 1007 w 1733"/>
                  <a:gd name="T17" fmla="*/ 823 h 1732"/>
                  <a:gd name="T18" fmla="*/ 1007 w 1733"/>
                  <a:gd name="T19" fmla="*/ 1256 h 1732"/>
                  <a:gd name="T20" fmla="*/ 1007 w 1733"/>
                  <a:gd name="T21" fmla="*/ 1261 h 1732"/>
                  <a:gd name="T22" fmla="*/ 792 w 1733"/>
                  <a:gd name="T23" fmla="*/ 1261 h 1732"/>
                  <a:gd name="T24" fmla="*/ 792 w 1733"/>
                  <a:gd name="T25" fmla="*/ 1251 h 1732"/>
                  <a:gd name="T26" fmla="*/ 792 w 1733"/>
                  <a:gd name="T27" fmla="*/ 826 h 1732"/>
                  <a:gd name="T28" fmla="*/ 792 w 1733"/>
                  <a:gd name="T29" fmla="*/ 815 h 1732"/>
                  <a:gd name="T30" fmla="*/ 624 w 1733"/>
                  <a:gd name="T31" fmla="*/ 983 h 1732"/>
                  <a:gd name="T32" fmla="*/ 474 w 1733"/>
                  <a:gd name="T33" fmla="*/ 832 h 1732"/>
                  <a:gd name="T34" fmla="*/ 899 w 1733"/>
                  <a:gd name="T35" fmla="*/ 405 h 1732"/>
                  <a:gd name="T36" fmla="*/ 1325 w 1733"/>
                  <a:gd name="T37" fmla="*/ 832 h 1732"/>
                  <a:gd name="T38" fmla="*/ 1175 w 1733"/>
                  <a:gd name="T39" fmla="*/ 982 h 17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733" h="1732">
                    <a:moveTo>
                      <a:pt x="900" y="0"/>
                    </a:moveTo>
                    <a:cubicBezTo>
                      <a:pt x="562" y="0"/>
                      <a:pt x="258" y="203"/>
                      <a:pt x="129" y="514"/>
                    </a:cubicBezTo>
                    <a:cubicBezTo>
                      <a:pt x="0" y="826"/>
                      <a:pt x="72" y="1184"/>
                      <a:pt x="310" y="1422"/>
                    </a:cubicBezTo>
                    <a:cubicBezTo>
                      <a:pt x="548" y="1661"/>
                      <a:pt x="907" y="1732"/>
                      <a:pt x="1218" y="1603"/>
                    </a:cubicBezTo>
                    <a:cubicBezTo>
                      <a:pt x="1530" y="1474"/>
                      <a:pt x="1733" y="1170"/>
                      <a:pt x="1733" y="833"/>
                    </a:cubicBezTo>
                    <a:cubicBezTo>
                      <a:pt x="1733" y="373"/>
                      <a:pt x="1360" y="0"/>
                      <a:pt x="900" y="0"/>
                    </a:cubicBezTo>
                    <a:close/>
                    <a:moveTo>
                      <a:pt x="1175" y="982"/>
                    </a:moveTo>
                    <a:lnTo>
                      <a:pt x="1007" y="815"/>
                    </a:lnTo>
                    <a:lnTo>
                      <a:pt x="1007" y="823"/>
                    </a:lnTo>
                    <a:lnTo>
                      <a:pt x="1007" y="1256"/>
                    </a:lnTo>
                    <a:lnTo>
                      <a:pt x="1007" y="1261"/>
                    </a:lnTo>
                    <a:lnTo>
                      <a:pt x="792" y="1261"/>
                    </a:lnTo>
                    <a:lnTo>
                      <a:pt x="792" y="1251"/>
                    </a:lnTo>
                    <a:lnTo>
                      <a:pt x="792" y="826"/>
                    </a:lnTo>
                    <a:lnTo>
                      <a:pt x="792" y="815"/>
                    </a:lnTo>
                    <a:lnTo>
                      <a:pt x="624" y="983"/>
                    </a:lnTo>
                    <a:lnTo>
                      <a:pt x="474" y="832"/>
                    </a:lnTo>
                    <a:lnTo>
                      <a:pt x="899" y="405"/>
                    </a:lnTo>
                    <a:lnTo>
                      <a:pt x="1325" y="832"/>
                    </a:lnTo>
                    <a:lnTo>
                      <a:pt x="1175" y="982"/>
                    </a:lnTo>
                    <a:close/>
                  </a:path>
                </a:pathLst>
              </a:custGeom>
              <a:solidFill>
                <a:srgbClr val="CC0000"/>
              </a:solidFill>
              <a:ln w="0">
                <a:solidFill>
                  <a:srgbClr val="00206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N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8F1C05F7-B628-4F06-9021-ED8CB8175E40}"/>
              </a:ext>
            </a:extLst>
          </p:cNvPr>
          <p:cNvGrpSpPr/>
          <p:nvPr/>
        </p:nvGrpSpPr>
        <p:grpSpPr>
          <a:xfrm>
            <a:off x="5579020" y="5813567"/>
            <a:ext cx="3828072" cy="813838"/>
            <a:chOff x="5579020" y="5813567"/>
            <a:chExt cx="3828072" cy="813838"/>
          </a:xfrm>
        </p:grpSpPr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3B6A530C-6844-48FD-83D6-0A98A9FC8BB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319968" y="6014671"/>
              <a:ext cx="108712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3" name="Group 162">
              <a:extLst>
                <a:ext uri="{FF2B5EF4-FFF2-40B4-BE49-F238E27FC236}">
                  <a16:creationId xmlns:a16="http://schemas.microsoft.com/office/drawing/2014/main" id="{B65D24C3-7C6B-47C7-AEA9-A5382800CD8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597265" y="5849778"/>
              <a:ext cx="444911" cy="329786"/>
              <a:chOff x="5987049" y="3348242"/>
              <a:chExt cx="217901" cy="161517"/>
            </a:xfrm>
            <a:solidFill>
              <a:schemeClr val="bg2">
                <a:lumMod val="75000"/>
              </a:schemeClr>
            </a:solidFill>
          </p:grpSpPr>
          <p:sp>
            <p:nvSpPr>
              <p:cNvPr id="164" name="Freeform 133">
                <a:extLst>
                  <a:ext uri="{FF2B5EF4-FFF2-40B4-BE49-F238E27FC236}">
                    <a16:creationId xmlns:a16="http://schemas.microsoft.com/office/drawing/2014/main" id="{833B012F-A574-41E7-880B-1B5FA4478B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87049" y="3353672"/>
                <a:ext cx="208240" cy="156087"/>
              </a:xfrm>
              <a:custGeom>
                <a:avLst/>
                <a:gdLst>
                  <a:gd name="T0" fmla="*/ 4724 w 6117"/>
                  <a:gd name="T1" fmla="*/ 1612 h 4594"/>
                  <a:gd name="T2" fmla="*/ 4680 w 6117"/>
                  <a:gd name="T3" fmla="*/ 1652 h 4594"/>
                  <a:gd name="T4" fmla="*/ 4088 w 6117"/>
                  <a:gd name="T5" fmla="*/ 2189 h 4594"/>
                  <a:gd name="T6" fmla="*/ 4037 w 6117"/>
                  <a:gd name="T7" fmla="*/ 2237 h 4594"/>
                  <a:gd name="T8" fmla="*/ 4474 w 6117"/>
                  <a:gd name="T9" fmla="*/ 2673 h 4594"/>
                  <a:gd name="T10" fmla="*/ 5289 w 6117"/>
                  <a:gd name="T11" fmla="*/ 3489 h 4594"/>
                  <a:gd name="T12" fmla="*/ 5211 w 6117"/>
                  <a:gd name="T13" fmla="*/ 3815 h 4594"/>
                  <a:gd name="T14" fmla="*/ 5016 w 6117"/>
                  <a:gd name="T15" fmla="*/ 3755 h 4594"/>
                  <a:gd name="T16" fmla="*/ 4205 w 6117"/>
                  <a:gd name="T17" fmla="*/ 2944 h 4594"/>
                  <a:gd name="T18" fmla="*/ 3755 w 6117"/>
                  <a:gd name="T19" fmla="*/ 2493 h 4594"/>
                  <a:gd name="T20" fmla="*/ 3704 w 6117"/>
                  <a:gd name="T21" fmla="*/ 2539 h 4594"/>
                  <a:gd name="T22" fmla="*/ 3200 w 6117"/>
                  <a:gd name="T23" fmla="*/ 2997 h 4594"/>
                  <a:gd name="T24" fmla="*/ 2918 w 6117"/>
                  <a:gd name="T25" fmla="*/ 2998 h 4594"/>
                  <a:gd name="T26" fmla="*/ 2432 w 6117"/>
                  <a:gd name="T27" fmla="*/ 2557 h 4594"/>
                  <a:gd name="T28" fmla="*/ 2354 w 6117"/>
                  <a:gd name="T29" fmla="*/ 2487 h 4594"/>
                  <a:gd name="T30" fmla="*/ 2314 w 6117"/>
                  <a:gd name="T31" fmla="*/ 2543 h 4594"/>
                  <a:gd name="T32" fmla="*/ 1101 w 6117"/>
                  <a:gd name="T33" fmla="*/ 3756 h 4594"/>
                  <a:gd name="T34" fmla="*/ 771 w 6117"/>
                  <a:gd name="T35" fmla="*/ 3689 h 4594"/>
                  <a:gd name="T36" fmla="*/ 832 w 6117"/>
                  <a:gd name="T37" fmla="*/ 3483 h 4594"/>
                  <a:gd name="T38" fmla="*/ 1805 w 6117"/>
                  <a:gd name="T39" fmla="*/ 2513 h 4594"/>
                  <a:gd name="T40" fmla="*/ 2080 w 6117"/>
                  <a:gd name="T41" fmla="*/ 2239 h 4594"/>
                  <a:gd name="T42" fmla="*/ 1583 w 6117"/>
                  <a:gd name="T43" fmla="*/ 1787 h 4594"/>
                  <a:gd name="T44" fmla="*/ 832 w 6117"/>
                  <a:gd name="T45" fmla="*/ 1104 h 4594"/>
                  <a:gd name="T46" fmla="*/ 769 w 6117"/>
                  <a:gd name="T47" fmla="*/ 910 h 4594"/>
                  <a:gd name="T48" fmla="*/ 904 w 6117"/>
                  <a:gd name="T49" fmla="*/ 773 h 4594"/>
                  <a:gd name="T50" fmla="*/ 1095 w 6117"/>
                  <a:gd name="T51" fmla="*/ 827 h 4594"/>
                  <a:gd name="T52" fmla="*/ 2147 w 6117"/>
                  <a:gd name="T53" fmla="*/ 1781 h 4594"/>
                  <a:gd name="T54" fmla="*/ 3058 w 6117"/>
                  <a:gd name="T55" fmla="*/ 2608 h 4594"/>
                  <a:gd name="T56" fmla="*/ 3106 w 6117"/>
                  <a:gd name="T57" fmla="*/ 2566 h 4594"/>
                  <a:gd name="T58" fmla="*/ 4481 w 6117"/>
                  <a:gd name="T59" fmla="*/ 1316 h 4594"/>
                  <a:gd name="T60" fmla="*/ 4500 w 6117"/>
                  <a:gd name="T61" fmla="*/ 1 h 4594"/>
                  <a:gd name="T62" fmla="*/ 754 w 6117"/>
                  <a:gd name="T63" fmla="*/ 1 h 4594"/>
                  <a:gd name="T64" fmla="*/ 12 w 6117"/>
                  <a:gd name="T65" fmla="*/ 631 h 4594"/>
                  <a:gd name="T66" fmla="*/ 0 w 6117"/>
                  <a:gd name="T67" fmla="*/ 670 h 4594"/>
                  <a:gd name="T68" fmla="*/ 0 w 6117"/>
                  <a:gd name="T69" fmla="*/ 3920 h 4594"/>
                  <a:gd name="T70" fmla="*/ 30 w 6117"/>
                  <a:gd name="T71" fmla="*/ 4033 h 4594"/>
                  <a:gd name="T72" fmla="*/ 772 w 6117"/>
                  <a:gd name="T73" fmla="*/ 4588 h 4594"/>
                  <a:gd name="T74" fmla="*/ 5064 w 6117"/>
                  <a:gd name="T75" fmla="*/ 4588 h 4594"/>
                  <a:gd name="T76" fmla="*/ 5516 w 6117"/>
                  <a:gd name="T77" fmla="*/ 4567 h 4594"/>
                  <a:gd name="T78" fmla="*/ 6107 w 6117"/>
                  <a:gd name="T79" fmla="*/ 3946 h 4594"/>
                  <a:gd name="T80" fmla="*/ 6117 w 6117"/>
                  <a:gd name="T81" fmla="*/ 3920 h 4594"/>
                  <a:gd name="T82" fmla="*/ 6117 w 6117"/>
                  <a:gd name="T83" fmla="*/ 1808 h 4594"/>
                  <a:gd name="T84" fmla="*/ 4724 w 6117"/>
                  <a:gd name="T85" fmla="*/ 1612 h 45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6117" h="4594">
                    <a:moveTo>
                      <a:pt x="4724" y="1612"/>
                    </a:moveTo>
                    <a:lnTo>
                      <a:pt x="4680" y="1652"/>
                    </a:lnTo>
                    <a:lnTo>
                      <a:pt x="4088" y="2189"/>
                    </a:lnTo>
                    <a:cubicBezTo>
                      <a:pt x="4072" y="2204"/>
                      <a:pt x="4056" y="2219"/>
                      <a:pt x="4037" y="2237"/>
                    </a:cubicBezTo>
                    <a:cubicBezTo>
                      <a:pt x="4184" y="2384"/>
                      <a:pt x="4330" y="2528"/>
                      <a:pt x="4474" y="2673"/>
                    </a:cubicBezTo>
                    <a:cubicBezTo>
                      <a:pt x="4747" y="2944"/>
                      <a:pt x="5018" y="3216"/>
                      <a:pt x="5289" y="3489"/>
                    </a:cubicBezTo>
                    <a:cubicBezTo>
                      <a:pt x="5402" y="3602"/>
                      <a:pt x="5359" y="3775"/>
                      <a:pt x="5211" y="3815"/>
                    </a:cubicBezTo>
                    <a:cubicBezTo>
                      <a:pt x="5134" y="3836"/>
                      <a:pt x="5071" y="3810"/>
                      <a:pt x="5016" y="3755"/>
                    </a:cubicBezTo>
                    <a:lnTo>
                      <a:pt x="4205" y="2944"/>
                    </a:lnTo>
                    <a:cubicBezTo>
                      <a:pt x="4056" y="2795"/>
                      <a:pt x="3908" y="2646"/>
                      <a:pt x="3755" y="2493"/>
                    </a:cubicBezTo>
                    <a:cubicBezTo>
                      <a:pt x="3736" y="2510"/>
                      <a:pt x="3719" y="2524"/>
                      <a:pt x="3704" y="2539"/>
                    </a:cubicBezTo>
                    <a:cubicBezTo>
                      <a:pt x="3536" y="2692"/>
                      <a:pt x="3368" y="2845"/>
                      <a:pt x="3200" y="2997"/>
                    </a:cubicBezTo>
                    <a:cubicBezTo>
                      <a:pt x="3107" y="3081"/>
                      <a:pt x="3011" y="3082"/>
                      <a:pt x="2918" y="2998"/>
                    </a:cubicBezTo>
                    <a:lnTo>
                      <a:pt x="2432" y="2557"/>
                    </a:lnTo>
                    <a:cubicBezTo>
                      <a:pt x="2410" y="2537"/>
                      <a:pt x="2388" y="2518"/>
                      <a:pt x="2354" y="2487"/>
                    </a:cubicBezTo>
                    <a:cubicBezTo>
                      <a:pt x="2342" y="2507"/>
                      <a:pt x="2329" y="2526"/>
                      <a:pt x="2314" y="2543"/>
                    </a:cubicBezTo>
                    <a:cubicBezTo>
                      <a:pt x="1910" y="2948"/>
                      <a:pt x="1506" y="3353"/>
                      <a:pt x="1101" y="3756"/>
                    </a:cubicBezTo>
                    <a:cubicBezTo>
                      <a:pt x="987" y="3870"/>
                      <a:pt x="816" y="3835"/>
                      <a:pt x="771" y="3689"/>
                    </a:cubicBezTo>
                    <a:cubicBezTo>
                      <a:pt x="746" y="3608"/>
                      <a:pt x="774" y="3542"/>
                      <a:pt x="832" y="3483"/>
                    </a:cubicBezTo>
                    <a:lnTo>
                      <a:pt x="1805" y="2513"/>
                    </a:lnTo>
                    <a:cubicBezTo>
                      <a:pt x="1895" y="2422"/>
                      <a:pt x="1986" y="2333"/>
                      <a:pt x="2080" y="2239"/>
                    </a:cubicBezTo>
                    <a:lnTo>
                      <a:pt x="1583" y="1787"/>
                    </a:lnTo>
                    <a:cubicBezTo>
                      <a:pt x="1333" y="1559"/>
                      <a:pt x="1083" y="1331"/>
                      <a:pt x="832" y="1104"/>
                    </a:cubicBezTo>
                    <a:cubicBezTo>
                      <a:pt x="775" y="1051"/>
                      <a:pt x="750" y="987"/>
                      <a:pt x="769" y="910"/>
                    </a:cubicBezTo>
                    <a:cubicBezTo>
                      <a:pt x="784" y="842"/>
                      <a:pt x="836" y="789"/>
                      <a:pt x="904" y="773"/>
                    </a:cubicBezTo>
                    <a:cubicBezTo>
                      <a:pt x="978" y="752"/>
                      <a:pt x="1040" y="776"/>
                      <a:pt x="1095" y="827"/>
                    </a:cubicBezTo>
                    <a:cubicBezTo>
                      <a:pt x="1446" y="1145"/>
                      <a:pt x="1796" y="1463"/>
                      <a:pt x="2147" y="1781"/>
                    </a:cubicBezTo>
                    <a:lnTo>
                      <a:pt x="3058" y="2608"/>
                    </a:lnTo>
                    <a:cubicBezTo>
                      <a:pt x="3075" y="2593"/>
                      <a:pt x="3091" y="2580"/>
                      <a:pt x="3106" y="2566"/>
                    </a:cubicBezTo>
                    <a:lnTo>
                      <a:pt x="4481" y="1316"/>
                    </a:lnTo>
                    <a:cubicBezTo>
                      <a:pt x="4240" y="909"/>
                      <a:pt x="4247" y="401"/>
                      <a:pt x="4500" y="1"/>
                    </a:cubicBezTo>
                    <a:cubicBezTo>
                      <a:pt x="3251" y="0"/>
                      <a:pt x="2003" y="0"/>
                      <a:pt x="754" y="1"/>
                    </a:cubicBezTo>
                    <a:cubicBezTo>
                      <a:pt x="388" y="2"/>
                      <a:pt x="75" y="271"/>
                      <a:pt x="12" y="631"/>
                    </a:cubicBezTo>
                    <a:cubicBezTo>
                      <a:pt x="9" y="644"/>
                      <a:pt x="5" y="657"/>
                      <a:pt x="0" y="670"/>
                    </a:cubicBezTo>
                    <a:lnTo>
                      <a:pt x="0" y="3920"/>
                    </a:lnTo>
                    <a:cubicBezTo>
                      <a:pt x="10" y="3958"/>
                      <a:pt x="19" y="3996"/>
                      <a:pt x="30" y="4033"/>
                    </a:cubicBezTo>
                    <a:cubicBezTo>
                      <a:pt x="125" y="4365"/>
                      <a:pt x="421" y="4588"/>
                      <a:pt x="772" y="4588"/>
                    </a:cubicBezTo>
                    <a:cubicBezTo>
                      <a:pt x="2203" y="4589"/>
                      <a:pt x="3634" y="4589"/>
                      <a:pt x="5064" y="4588"/>
                    </a:cubicBezTo>
                    <a:cubicBezTo>
                      <a:pt x="5215" y="4588"/>
                      <a:pt x="5369" y="4594"/>
                      <a:pt x="5516" y="4567"/>
                    </a:cubicBezTo>
                    <a:cubicBezTo>
                      <a:pt x="5829" y="4507"/>
                      <a:pt x="6050" y="4264"/>
                      <a:pt x="6107" y="3946"/>
                    </a:cubicBezTo>
                    <a:cubicBezTo>
                      <a:pt x="6109" y="3937"/>
                      <a:pt x="6113" y="3928"/>
                      <a:pt x="6117" y="3920"/>
                    </a:cubicBezTo>
                    <a:lnTo>
                      <a:pt x="6117" y="1808"/>
                    </a:lnTo>
                    <a:cubicBezTo>
                      <a:pt x="5656" y="2032"/>
                      <a:pt x="5105" y="1954"/>
                      <a:pt x="4724" y="1612"/>
                    </a:cubicBezTo>
                    <a:close/>
                  </a:path>
                </a:pathLst>
              </a:custGeom>
              <a:grpFill/>
              <a:ln w="0">
                <a:solidFill>
                  <a:srgbClr val="00206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N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65" name="Freeform 134">
                <a:extLst>
                  <a:ext uri="{FF2B5EF4-FFF2-40B4-BE49-F238E27FC236}">
                    <a16:creationId xmlns:a16="http://schemas.microsoft.com/office/drawing/2014/main" id="{E55AA266-6B12-4230-9143-4DE4E02716C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145913" y="3348242"/>
                <a:ext cx="59037" cy="58848"/>
              </a:xfrm>
              <a:custGeom>
                <a:avLst/>
                <a:gdLst>
                  <a:gd name="T0" fmla="*/ 900 w 1733"/>
                  <a:gd name="T1" fmla="*/ 0 h 1732"/>
                  <a:gd name="T2" fmla="*/ 129 w 1733"/>
                  <a:gd name="T3" fmla="*/ 514 h 1732"/>
                  <a:gd name="T4" fmla="*/ 310 w 1733"/>
                  <a:gd name="T5" fmla="*/ 1422 h 1732"/>
                  <a:gd name="T6" fmla="*/ 1218 w 1733"/>
                  <a:gd name="T7" fmla="*/ 1603 h 1732"/>
                  <a:gd name="T8" fmla="*/ 1733 w 1733"/>
                  <a:gd name="T9" fmla="*/ 833 h 1732"/>
                  <a:gd name="T10" fmla="*/ 900 w 1733"/>
                  <a:gd name="T11" fmla="*/ 0 h 1732"/>
                  <a:gd name="T12" fmla="*/ 1175 w 1733"/>
                  <a:gd name="T13" fmla="*/ 982 h 1732"/>
                  <a:gd name="T14" fmla="*/ 1007 w 1733"/>
                  <a:gd name="T15" fmla="*/ 815 h 1732"/>
                  <a:gd name="T16" fmla="*/ 1007 w 1733"/>
                  <a:gd name="T17" fmla="*/ 823 h 1732"/>
                  <a:gd name="T18" fmla="*/ 1007 w 1733"/>
                  <a:gd name="T19" fmla="*/ 1256 h 1732"/>
                  <a:gd name="T20" fmla="*/ 1007 w 1733"/>
                  <a:gd name="T21" fmla="*/ 1261 h 1732"/>
                  <a:gd name="T22" fmla="*/ 792 w 1733"/>
                  <a:gd name="T23" fmla="*/ 1261 h 1732"/>
                  <a:gd name="T24" fmla="*/ 792 w 1733"/>
                  <a:gd name="T25" fmla="*/ 1251 h 1732"/>
                  <a:gd name="T26" fmla="*/ 792 w 1733"/>
                  <a:gd name="T27" fmla="*/ 826 h 1732"/>
                  <a:gd name="T28" fmla="*/ 792 w 1733"/>
                  <a:gd name="T29" fmla="*/ 815 h 1732"/>
                  <a:gd name="T30" fmla="*/ 624 w 1733"/>
                  <a:gd name="T31" fmla="*/ 983 h 1732"/>
                  <a:gd name="T32" fmla="*/ 474 w 1733"/>
                  <a:gd name="T33" fmla="*/ 832 h 1732"/>
                  <a:gd name="T34" fmla="*/ 899 w 1733"/>
                  <a:gd name="T35" fmla="*/ 405 h 1732"/>
                  <a:gd name="T36" fmla="*/ 1325 w 1733"/>
                  <a:gd name="T37" fmla="*/ 832 h 1732"/>
                  <a:gd name="T38" fmla="*/ 1175 w 1733"/>
                  <a:gd name="T39" fmla="*/ 982 h 17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733" h="1732">
                    <a:moveTo>
                      <a:pt x="900" y="0"/>
                    </a:moveTo>
                    <a:cubicBezTo>
                      <a:pt x="562" y="0"/>
                      <a:pt x="258" y="203"/>
                      <a:pt x="129" y="514"/>
                    </a:cubicBezTo>
                    <a:cubicBezTo>
                      <a:pt x="0" y="826"/>
                      <a:pt x="72" y="1184"/>
                      <a:pt x="310" y="1422"/>
                    </a:cubicBezTo>
                    <a:cubicBezTo>
                      <a:pt x="548" y="1661"/>
                      <a:pt x="907" y="1732"/>
                      <a:pt x="1218" y="1603"/>
                    </a:cubicBezTo>
                    <a:cubicBezTo>
                      <a:pt x="1530" y="1474"/>
                      <a:pt x="1733" y="1170"/>
                      <a:pt x="1733" y="833"/>
                    </a:cubicBezTo>
                    <a:cubicBezTo>
                      <a:pt x="1733" y="373"/>
                      <a:pt x="1360" y="0"/>
                      <a:pt x="900" y="0"/>
                    </a:cubicBezTo>
                    <a:close/>
                    <a:moveTo>
                      <a:pt x="1175" y="982"/>
                    </a:moveTo>
                    <a:lnTo>
                      <a:pt x="1007" y="815"/>
                    </a:lnTo>
                    <a:lnTo>
                      <a:pt x="1007" y="823"/>
                    </a:lnTo>
                    <a:lnTo>
                      <a:pt x="1007" y="1256"/>
                    </a:lnTo>
                    <a:lnTo>
                      <a:pt x="1007" y="1261"/>
                    </a:lnTo>
                    <a:lnTo>
                      <a:pt x="792" y="1261"/>
                    </a:lnTo>
                    <a:lnTo>
                      <a:pt x="792" y="1251"/>
                    </a:lnTo>
                    <a:lnTo>
                      <a:pt x="792" y="826"/>
                    </a:lnTo>
                    <a:lnTo>
                      <a:pt x="792" y="815"/>
                    </a:lnTo>
                    <a:lnTo>
                      <a:pt x="624" y="983"/>
                    </a:lnTo>
                    <a:lnTo>
                      <a:pt x="474" y="832"/>
                    </a:lnTo>
                    <a:lnTo>
                      <a:pt x="899" y="405"/>
                    </a:lnTo>
                    <a:lnTo>
                      <a:pt x="1325" y="832"/>
                    </a:lnTo>
                    <a:lnTo>
                      <a:pt x="1175" y="982"/>
                    </a:lnTo>
                    <a:close/>
                  </a:path>
                </a:pathLst>
              </a:custGeom>
              <a:solidFill>
                <a:srgbClr val="CC0000"/>
              </a:solidFill>
              <a:ln w="0">
                <a:solidFill>
                  <a:srgbClr val="00206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N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82DE4D7B-B826-4FDB-B273-AB292D3F05ED}"/>
                </a:ext>
              </a:extLst>
            </p:cNvPr>
            <p:cNvGrpSpPr/>
            <p:nvPr/>
          </p:nvGrpSpPr>
          <p:grpSpPr>
            <a:xfrm>
              <a:off x="5579020" y="5813567"/>
              <a:ext cx="2740945" cy="813838"/>
              <a:chOff x="5579020" y="5813567"/>
              <a:chExt cx="2740945" cy="813838"/>
            </a:xfrm>
          </p:grpSpPr>
          <p:sp>
            <p:nvSpPr>
              <p:cNvPr id="129" name="Rectangle: Rounded Corners 128">
                <a:extLst>
                  <a:ext uri="{FF2B5EF4-FFF2-40B4-BE49-F238E27FC236}">
                    <a16:creationId xmlns:a16="http://schemas.microsoft.com/office/drawing/2014/main" id="{EEDA6784-315D-49D0-B996-83E549669726}"/>
                  </a:ext>
                </a:extLst>
              </p:cNvPr>
              <p:cNvSpPr/>
              <p:nvPr/>
            </p:nvSpPr>
            <p:spPr>
              <a:xfrm>
                <a:off x="5579020" y="5835072"/>
                <a:ext cx="2740945" cy="304800"/>
              </a:xfrm>
              <a:prstGeom prst="roundRect">
                <a:avLst>
                  <a:gd name="adj" fmla="val 18229"/>
                </a:avLst>
              </a:prstGeom>
              <a:solidFill>
                <a:schemeClr val="accent3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ar-EG" dirty="0"/>
              </a:p>
            </p:txBody>
          </p:sp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51C6819F-0CC5-447E-9216-AB8C2FE35BA5}"/>
                  </a:ext>
                </a:extLst>
              </p:cNvPr>
              <p:cNvSpPr txBox="1"/>
              <p:nvPr/>
            </p:nvSpPr>
            <p:spPr>
              <a:xfrm>
                <a:off x="5614163" y="5813567"/>
                <a:ext cx="641522" cy="369332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r>
                  <a:rPr lang="en-US" b="1" dirty="0"/>
                  <a:t>0x27</a:t>
                </a:r>
                <a:endParaRPr lang="ar-EG" b="1" dirty="0"/>
              </a:p>
            </p:txBody>
          </p:sp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89CC78B8-2494-4EA3-9002-FA5B17BDF90C}"/>
                  </a:ext>
                </a:extLst>
              </p:cNvPr>
              <p:cNvSpPr txBox="1"/>
              <p:nvPr/>
            </p:nvSpPr>
            <p:spPr>
              <a:xfrm>
                <a:off x="6291584" y="5821370"/>
                <a:ext cx="968535" cy="338554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r>
                  <a:rPr lang="en-US" sz="1600" b="1" dirty="0"/>
                  <a:t>Sub-</a:t>
                </a:r>
                <a:r>
                  <a:rPr lang="en-US" sz="1600" b="1" dirty="0" err="1"/>
                  <a:t>Func</a:t>
                </a:r>
                <a:endParaRPr lang="ar-EG" sz="1600" b="1" dirty="0"/>
              </a:p>
            </p:txBody>
          </p:sp>
          <p:pic>
            <p:nvPicPr>
              <p:cNvPr id="137" name="Picture 136">
                <a:extLst>
                  <a:ext uri="{FF2B5EF4-FFF2-40B4-BE49-F238E27FC236}">
                    <a16:creationId xmlns:a16="http://schemas.microsoft.com/office/drawing/2014/main" id="{10EC62F8-4314-4C0A-AAAF-EFA805EBF2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8"/>
                  </a:ext>
                </a:extLst>
              </a:blip>
              <a:stretch>
                <a:fillRect/>
              </a:stretch>
            </p:blipFill>
            <p:spPr>
              <a:xfrm>
                <a:off x="5605214" y="6159604"/>
                <a:ext cx="629259" cy="235489"/>
              </a:xfrm>
              <a:prstGeom prst="rect">
                <a:avLst/>
              </a:prstGeom>
            </p:spPr>
          </p:pic>
          <p:pic>
            <p:nvPicPr>
              <p:cNvPr id="138" name="Picture 137">
                <a:extLst>
                  <a:ext uri="{FF2B5EF4-FFF2-40B4-BE49-F238E27FC236}">
                    <a16:creationId xmlns:a16="http://schemas.microsoft.com/office/drawing/2014/main" id="{7EE54451-E26B-42E8-9BAD-D537CAB317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8"/>
                  </a:ext>
                </a:extLst>
              </a:blip>
              <a:stretch>
                <a:fillRect/>
              </a:stretch>
            </p:blipFill>
            <p:spPr>
              <a:xfrm>
                <a:off x="6324734" y="6164530"/>
                <a:ext cx="900030" cy="235489"/>
              </a:xfrm>
              <a:prstGeom prst="rect">
                <a:avLst/>
              </a:prstGeom>
            </p:spPr>
          </p:pic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50A0628F-4EE8-4479-ACBF-F3EAC65E718E}"/>
                  </a:ext>
                </a:extLst>
              </p:cNvPr>
              <p:cNvSpPr txBox="1"/>
              <p:nvPr/>
            </p:nvSpPr>
            <p:spPr>
              <a:xfrm>
                <a:off x="5595234" y="6342903"/>
                <a:ext cx="649217" cy="276999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r>
                  <a:rPr lang="en-US" sz="1200" dirty="0"/>
                  <a:t>1</a:t>
                </a:r>
                <a:r>
                  <a:rPr lang="en-US" sz="1200" baseline="30000" dirty="0"/>
                  <a:t>st</a:t>
                </a:r>
                <a:r>
                  <a:rPr lang="en-US" sz="1200" dirty="0"/>
                  <a:t> Byte</a:t>
                </a:r>
                <a:endParaRPr lang="ar-EG" sz="1200" dirty="0"/>
              </a:p>
            </p:txBody>
          </p:sp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6283B9A6-416E-41D6-AA8A-A02C24895ECF}"/>
                  </a:ext>
                </a:extLst>
              </p:cNvPr>
              <p:cNvSpPr txBox="1"/>
              <p:nvPr/>
            </p:nvSpPr>
            <p:spPr>
              <a:xfrm>
                <a:off x="6446332" y="6350406"/>
                <a:ext cx="685637" cy="276999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r>
                  <a:rPr lang="en-US" sz="1200" dirty="0"/>
                  <a:t>2</a:t>
                </a:r>
                <a:r>
                  <a:rPr lang="en-US" sz="1200" baseline="30000" dirty="0"/>
                  <a:t>nd</a:t>
                </a:r>
                <a:r>
                  <a:rPr lang="en-US" sz="1200" dirty="0"/>
                  <a:t> Byte</a:t>
                </a:r>
                <a:endParaRPr lang="ar-EG" sz="1200" dirty="0"/>
              </a:p>
            </p:txBody>
          </p: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55C5ADE9-6B55-4965-8223-A0FB44541E17}"/>
                  </a:ext>
                </a:extLst>
              </p:cNvPr>
              <p:cNvCxnSpPr/>
              <p:nvPr/>
            </p:nvCxnSpPr>
            <p:spPr>
              <a:xfrm>
                <a:off x="6285050" y="5835072"/>
                <a:ext cx="0" cy="30480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2B227D92-75D3-454D-9E38-B1D563C2416F}"/>
                  </a:ext>
                </a:extLst>
              </p:cNvPr>
              <p:cNvCxnSpPr/>
              <p:nvPr/>
            </p:nvCxnSpPr>
            <p:spPr>
              <a:xfrm>
                <a:off x="7247284" y="5838247"/>
                <a:ext cx="0" cy="30480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1B13984F-C79F-4DE1-82EE-A7691320946A}"/>
              </a:ext>
            </a:extLst>
          </p:cNvPr>
          <p:cNvGrpSpPr/>
          <p:nvPr/>
        </p:nvGrpSpPr>
        <p:grpSpPr>
          <a:xfrm>
            <a:off x="7260119" y="4226504"/>
            <a:ext cx="1190208" cy="1764143"/>
            <a:chOff x="7260119" y="4226504"/>
            <a:chExt cx="1190208" cy="1764143"/>
          </a:xfrm>
        </p:grpSpPr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7D461540-8232-4190-92A8-7A7DE488901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38609" y="4495954"/>
              <a:ext cx="767746" cy="750120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 sz="700" dirty="0">
                <a:solidFill>
                  <a:schemeClr val="tx1"/>
                </a:solidFill>
              </a:endParaRPr>
            </a:p>
          </p:txBody>
        </p:sp>
        <p:cxnSp>
          <p:nvCxnSpPr>
            <p:cNvPr id="93" name="Connector: Curved 92">
              <a:extLst>
                <a:ext uri="{FF2B5EF4-FFF2-40B4-BE49-F238E27FC236}">
                  <a16:creationId xmlns:a16="http://schemas.microsoft.com/office/drawing/2014/main" id="{733E0798-2F48-45F5-B4C0-2B2753E0951B}"/>
                </a:ext>
              </a:extLst>
            </p:cNvPr>
            <p:cNvCxnSpPr>
              <a:cxnSpLocks/>
              <a:stCxn id="131" idx="3"/>
              <a:endCxn id="90" idx="4"/>
            </p:cNvCxnSpPr>
            <p:nvPr/>
          </p:nvCxnSpPr>
          <p:spPr>
            <a:xfrm flipV="1">
              <a:off x="7260119" y="5246074"/>
              <a:ext cx="762363" cy="744573"/>
            </a:xfrm>
            <a:prstGeom prst="curvedConnector2">
              <a:avLst/>
            </a:prstGeom>
            <a:ln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8D6E34F-4C4E-453F-AB29-2A566A91FDB9}"/>
                </a:ext>
              </a:extLst>
            </p:cNvPr>
            <p:cNvSpPr txBox="1"/>
            <p:nvPr/>
          </p:nvSpPr>
          <p:spPr>
            <a:xfrm>
              <a:off x="7813650" y="4226504"/>
              <a:ext cx="452240" cy="307777"/>
            </a:xfrm>
            <a:prstGeom prst="rect">
              <a:avLst/>
            </a:prstGeom>
            <a:noFill/>
          </p:spPr>
          <p:txBody>
            <a:bodyPr wrap="none" rtlCol="1">
              <a:spAutoFit/>
            </a:bodyPr>
            <a:lstStyle/>
            <a:p>
              <a:r>
                <a:rPr lang="en-US" sz="1400" b="1" dirty="0"/>
                <a:t>Key</a:t>
              </a:r>
              <a:endParaRPr lang="ar-EG" sz="1400" b="1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A31BB54E-1669-4B29-A8C7-BD128D3D1536}"/>
                </a:ext>
              </a:extLst>
            </p:cNvPr>
            <p:cNvSpPr txBox="1"/>
            <p:nvPr/>
          </p:nvSpPr>
          <p:spPr>
            <a:xfrm>
              <a:off x="7594637" y="4473461"/>
              <a:ext cx="855690" cy="754053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b="1" dirty="0"/>
                <a:t>N</a:t>
              </a:r>
              <a:r>
                <a:rPr lang="en-US" b="1" dirty="0">
                  <a:solidFill>
                    <a:srgbClr val="FF0000"/>
                  </a:solidFill>
                </a:rPr>
                <a:t>+1</a:t>
              </a:r>
              <a:br>
                <a:rPr lang="en-US" b="1" dirty="0"/>
              </a:br>
              <a:r>
                <a:rPr lang="en-US" sz="900" b="1" dirty="0"/>
                <a:t>[0x01 : 0x3E]</a:t>
              </a:r>
              <a:br>
                <a:rPr lang="en-US" sz="900" b="1" dirty="0"/>
              </a:br>
              <a:r>
                <a:rPr lang="en-US" sz="1600" b="1" dirty="0"/>
                <a:t>Even</a:t>
              </a:r>
              <a:endParaRPr lang="ar-EG" b="1" dirty="0"/>
            </a:p>
          </p:txBody>
        </p:sp>
      </p:grpSp>
      <p:sp>
        <p:nvSpPr>
          <p:cNvPr id="70" name="Rectangle 69">
            <a:extLst>
              <a:ext uri="{FF2B5EF4-FFF2-40B4-BE49-F238E27FC236}">
                <a16:creationId xmlns:a16="http://schemas.microsoft.com/office/drawing/2014/main" id="{52D9918A-567C-4F85-97DF-670E5A64DD8C}"/>
              </a:ext>
            </a:extLst>
          </p:cNvPr>
          <p:cNvSpPr/>
          <p:nvPr/>
        </p:nvSpPr>
        <p:spPr>
          <a:xfrm>
            <a:off x="396198" y="3311917"/>
            <a:ext cx="1338878" cy="304797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r>
              <a:rPr lang="en-US" b="1" dirty="0"/>
              <a:t>Algorithm</a:t>
            </a:r>
            <a:endParaRPr lang="ar-EG" b="1" dirty="0"/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E84A16B4-BFB8-4063-8660-AA4C7F33EFC8}"/>
              </a:ext>
            </a:extLst>
          </p:cNvPr>
          <p:cNvCxnSpPr/>
          <p:nvPr/>
        </p:nvCxnSpPr>
        <p:spPr>
          <a:xfrm>
            <a:off x="1054473" y="3652180"/>
            <a:ext cx="0" cy="2302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D014A884-8993-4A34-9A0E-AD114479BBDD}"/>
              </a:ext>
            </a:extLst>
          </p:cNvPr>
          <p:cNvCxnSpPr/>
          <p:nvPr/>
        </p:nvCxnSpPr>
        <p:spPr>
          <a:xfrm>
            <a:off x="1054473" y="3066461"/>
            <a:ext cx="0" cy="2302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Flowchart: Data 84">
            <a:extLst>
              <a:ext uri="{FF2B5EF4-FFF2-40B4-BE49-F238E27FC236}">
                <a16:creationId xmlns:a16="http://schemas.microsoft.com/office/drawing/2014/main" id="{B7A15F44-AC85-4812-B2DE-6BC3DE3AB2D8}"/>
              </a:ext>
            </a:extLst>
          </p:cNvPr>
          <p:cNvSpPr/>
          <p:nvPr/>
        </p:nvSpPr>
        <p:spPr>
          <a:xfrm>
            <a:off x="107389" y="3901247"/>
            <a:ext cx="1847737" cy="659711"/>
          </a:xfrm>
          <a:prstGeom prst="flowChartInputOutpu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94" name="Flowchart: Data 93">
            <a:extLst>
              <a:ext uri="{FF2B5EF4-FFF2-40B4-BE49-F238E27FC236}">
                <a16:creationId xmlns:a16="http://schemas.microsoft.com/office/drawing/2014/main" id="{8F0275E3-E178-4097-8DFE-18C23D600AE9}"/>
              </a:ext>
            </a:extLst>
          </p:cNvPr>
          <p:cNvSpPr/>
          <p:nvPr/>
        </p:nvSpPr>
        <p:spPr>
          <a:xfrm>
            <a:off x="159406" y="2376750"/>
            <a:ext cx="1847737" cy="659711"/>
          </a:xfrm>
          <a:prstGeom prst="flowChartInputOutpu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2A5F8335-AD07-439A-9216-DB4443C6A0E3}"/>
              </a:ext>
            </a:extLst>
          </p:cNvPr>
          <p:cNvSpPr txBox="1"/>
          <p:nvPr/>
        </p:nvSpPr>
        <p:spPr>
          <a:xfrm>
            <a:off x="456880" y="2312218"/>
            <a:ext cx="705642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b="1" dirty="0"/>
              <a:t>Seed:</a:t>
            </a:r>
            <a:endParaRPr lang="ar-EG" b="1" dirty="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A27D87A9-8C27-4733-B1FF-85FF133A8C3E}"/>
              </a:ext>
            </a:extLst>
          </p:cNvPr>
          <p:cNvSpPr txBox="1"/>
          <p:nvPr/>
        </p:nvSpPr>
        <p:spPr>
          <a:xfrm>
            <a:off x="387445" y="3838915"/>
            <a:ext cx="593560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b="1" dirty="0"/>
              <a:t>Key:</a:t>
            </a:r>
            <a:endParaRPr lang="ar-EG" b="1" dirty="0"/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CD663DD4-79CA-4D9A-8D4B-C5CD7F0211A7}"/>
              </a:ext>
            </a:extLst>
          </p:cNvPr>
          <p:cNvSpPr txBox="1"/>
          <p:nvPr/>
        </p:nvSpPr>
        <p:spPr>
          <a:xfrm>
            <a:off x="368530" y="4109294"/>
            <a:ext cx="1325454" cy="3385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600" b="1" dirty="0">
                <a:solidFill>
                  <a:srgbClr val="FF0000"/>
                </a:solidFill>
              </a:rPr>
              <a:t>0xC9</a:t>
            </a:r>
            <a:r>
              <a:rPr lang="en-US" sz="1600" b="1" dirty="0">
                <a:solidFill>
                  <a:schemeClr val="accent1">
                    <a:lumMod val="75000"/>
                  </a:schemeClr>
                </a:solidFill>
              </a:rPr>
              <a:t>    </a:t>
            </a:r>
            <a:r>
              <a:rPr lang="en-US" sz="1600" b="1" dirty="0">
                <a:solidFill>
                  <a:srgbClr val="FF0000"/>
                </a:solidFill>
              </a:rPr>
              <a:t>0xA9</a:t>
            </a:r>
            <a:endParaRPr lang="ar-EG" sz="1600" b="1" dirty="0">
              <a:solidFill>
                <a:srgbClr val="FF00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1302F56-3D5C-47A4-B90D-911542F9AE54}"/>
              </a:ext>
            </a:extLst>
          </p:cNvPr>
          <p:cNvSpPr txBox="1"/>
          <p:nvPr/>
        </p:nvSpPr>
        <p:spPr>
          <a:xfrm>
            <a:off x="420547" y="2609319"/>
            <a:ext cx="1325454" cy="3385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600" b="1" dirty="0">
                <a:solidFill>
                  <a:srgbClr val="FF0000"/>
                </a:solidFill>
              </a:rPr>
              <a:t>0x36</a:t>
            </a:r>
            <a:r>
              <a:rPr lang="en-US" sz="1600" b="1" dirty="0">
                <a:solidFill>
                  <a:schemeClr val="accent1">
                    <a:lumMod val="75000"/>
                  </a:schemeClr>
                </a:solidFill>
              </a:rPr>
              <a:t>    </a:t>
            </a:r>
            <a:r>
              <a:rPr lang="en-US" sz="1600" b="1" dirty="0">
                <a:solidFill>
                  <a:srgbClr val="FF0000"/>
                </a:solidFill>
              </a:rPr>
              <a:t>0x57</a:t>
            </a:r>
            <a:endParaRPr lang="ar-EG" sz="1600" b="1" dirty="0">
              <a:solidFill>
                <a:srgbClr val="FF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0DE5CE-DB8A-4221-9AB3-11705001A7B4}"/>
              </a:ext>
            </a:extLst>
          </p:cNvPr>
          <p:cNvSpPr txBox="1"/>
          <p:nvPr/>
        </p:nvSpPr>
        <p:spPr>
          <a:xfrm>
            <a:off x="2728368" y="4905010"/>
            <a:ext cx="1218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Invalid Key</a:t>
            </a:r>
          </a:p>
        </p:txBody>
      </p:sp>
      <p:sp>
        <p:nvSpPr>
          <p:cNvPr id="99" name="Rounded Rectangle 20">
            <a:extLst>
              <a:ext uri="{FF2B5EF4-FFF2-40B4-BE49-F238E27FC236}">
                <a16:creationId xmlns:a16="http://schemas.microsoft.com/office/drawing/2014/main" id="{0AD1EB1C-2107-442A-AA1C-14C155C38CB8}"/>
              </a:ext>
            </a:extLst>
          </p:cNvPr>
          <p:cNvSpPr>
            <a:spLocks noChangeAspect="1"/>
          </p:cNvSpPr>
          <p:nvPr/>
        </p:nvSpPr>
        <p:spPr>
          <a:xfrm rot="2160000">
            <a:off x="2792122" y="2580450"/>
            <a:ext cx="317905" cy="343015"/>
          </a:xfrm>
          <a:custGeom>
            <a:avLst/>
            <a:gdLst/>
            <a:ahLst/>
            <a:cxnLst/>
            <a:rect l="l" t="t" r="r" b="b"/>
            <a:pathLst>
              <a:path w="2735240" h="2951283">
                <a:moveTo>
                  <a:pt x="945240" y="943134"/>
                </a:moveTo>
                <a:cubicBezTo>
                  <a:pt x="504657" y="1263236"/>
                  <a:pt x="406988" y="1879894"/>
                  <a:pt x="727090" y="2320477"/>
                </a:cubicBezTo>
                <a:cubicBezTo>
                  <a:pt x="1047193" y="2761060"/>
                  <a:pt x="1663850" y="2858729"/>
                  <a:pt x="2104434" y="2538627"/>
                </a:cubicBezTo>
                <a:cubicBezTo>
                  <a:pt x="2545017" y="2218524"/>
                  <a:pt x="2642686" y="1601867"/>
                  <a:pt x="2322584" y="1161283"/>
                </a:cubicBezTo>
                <a:cubicBezTo>
                  <a:pt x="2003839" y="722570"/>
                  <a:pt x="1391052" y="623866"/>
                  <a:pt x="951049" y="939346"/>
                </a:cubicBezTo>
                <a:lnTo>
                  <a:pt x="1557721" y="1618250"/>
                </a:lnTo>
                <a:cubicBezTo>
                  <a:pt x="1596798" y="1621348"/>
                  <a:pt x="1633874" y="1641400"/>
                  <a:pt x="1658719" y="1675596"/>
                </a:cubicBezTo>
                <a:cubicBezTo>
                  <a:pt x="1705470" y="1739944"/>
                  <a:pt x="1691206" y="1830007"/>
                  <a:pt x="1626858" y="1876758"/>
                </a:cubicBezTo>
                <a:cubicBezTo>
                  <a:pt x="1562511" y="1923509"/>
                  <a:pt x="1472448" y="1909245"/>
                  <a:pt x="1425696" y="1844897"/>
                </a:cubicBezTo>
                <a:cubicBezTo>
                  <a:pt x="1398776" y="1807844"/>
                  <a:pt x="1392087" y="1762265"/>
                  <a:pt x="1405709" y="1721944"/>
                </a:cubicBezTo>
                <a:lnTo>
                  <a:pt x="950242" y="939871"/>
                </a:lnTo>
                <a:cubicBezTo>
                  <a:pt x="948462" y="940800"/>
                  <a:pt x="946850" y="941964"/>
                  <a:pt x="945240" y="943134"/>
                </a:cubicBezTo>
                <a:close/>
                <a:moveTo>
                  <a:pt x="390013" y="178929"/>
                </a:moveTo>
                <a:cubicBezTo>
                  <a:pt x="223423" y="299964"/>
                  <a:pt x="186493" y="533130"/>
                  <a:pt x="307528" y="699721"/>
                </a:cubicBezTo>
                <a:cubicBezTo>
                  <a:pt x="392822" y="817118"/>
                  <a:pt x="533802" y="870124"/>
                  <a:pt x="667672" y="847235"/>
                </a:cubicBezTo>
                <a:lnTo>
                  <a:pt x="556452" y="694153"/>
                </a:lnTo>
                <a:lnTo>
                  <a:pt x="528500" y="714461"/>
                </a:lnTo>
                <a:cubicBezTo>
                  <a:pt x="498835" y="736014"/>
                  <a:pt x="457314" y="729437"/>
                  <a:pt x="435761" y="699772"/>
                </a:cubicBezTo>
                <a:lnTo>
                  <a:pt x="341779" y="570418"/>
                </a:lnTo>
                <a:cubicBezTo>
                  <a:pt x="320226" y="540753"/>
                  <a:pt x="326803" y="499231"/>
                  <a:pt x="356468" y="477679"/>
                </a:cubicBezTo>
                <a:lnTo>
                  <a:pt x="684509" y="239343"/>
                </a:lnTo>
                <a:cubicBezTo>
                  <a:pt x="714174" y="217790"/>
                  <a:pt x="755695" y="224366"/>
                  <a:pt x="777248" y="254031"/>
                </a:cubicBezTo>
                <a:lnTo>
                  <a:pt x="871230" y="383386"/>
                </a:lnTo>
                <a:cubicBezTo>
                  <a:pt x="892782" y="413051"/>
                  <a:pt x="886206" y="454572"/>
                  <a:pt x="856541" y="476125"/>
                </a:cubicBezTo>
                <a:lnTo>
                  <a:pt x="828590" y="496433"/>
                </a:lnTo>
                <a:lnTo>
                  <a:pt x="939810" y="649514"/>
                </a:lnTo>
                <a:cubicBezTo>
                  <a:pt x="1002947" y="529270"/>
                  <a:pt x="996100" y="378811"/>
                  <a:pt x="910806" y="261414"/>
                </a:cubicBezTo>
                <a:cubicBezTo>
                  <a:pt x="789771" y="94824"/>
                  <a:pt x="556604" y="57894"/>
                  <a:pt x="390013" y="178929"/>
                </a:cubicBezTo>
                <a:close/>
                <a:moveTo>
                  <a:pt x="326716" y="91807"/>
                </a:moveTo>
                <a:cubicBezTo>
                  <a:pt x="541423" y="-64186"/>
                  <a:pt x="841934" y="-16590"/>
                  <a:pt x="997927" y="198117"/>
                </a:cubicBezTo>
                <a:cubicBezTo>
                  <a:pt x="1090326" y="325293"/>
                  <a:pt x="1111296" y="482575"/>
                  <a:pt x="1067359" y="621566"/>
                </a:cubicBezTo>
                <a:cubicBezTo>
                  <a:pt x="1125087" y="596400"/>
                  <a:pt x="1184605" y="577365"/>
                  <a:pt x="1244892" y="563339"/>
                </a:cubicBezTo>
                <a:lnTo>
                  <a:pt x="1244892" y="425809"/>
                </a:lnTo>
                <a:lnTo>
                  <a:pt x="1238396" y="425809"/>
                </a:lnTo>
                <a:cubicBezTo>
                  <a:pt x="1203300" y="425809"/>
                  <a:pt x="1174849" y="397358"/>
                  <a:pt x="1174849" y="362262"/>
                </a:cubicBezTo>
                <a:lnTo>
                  <a:pt x="1174849" y="209229"/>
                </a:lnTo>
                <a:cubicBezTo>
                  <a:pt x="1174849" y="191681"/>
                  <a:pt x="1181962" y="175794"/>
                  <a:pt x="1193462" y="164294"/>
                </a:cubicBezTo>
                <a:cubicBezTo>
                  <a:pt x="1204961" y="152795"/>
                  <a:pt x="1220848" y="145682"/>
                  <a:pt x="1238396" y="145682"/>
                </a:cubicBezTo>
                <a:lnTo>
                  <a:pt x="1484804" y="145682"/>
                </a:lnTo>
                <a:cubicBezTo>
                  <a:pt x="1519900" y="145682"/>
                  <a:pt x="1548351" y="174133"/>
                  <a:pt x="1548351" y="209229"/>
                </a:cubicBezTo>
                <a:lnTo>
                  <a:pt x="1548351" y="362262"/>
                </a:lnTo>
                <a:cubicBezTo>
                  <a:pt x="1548351" y="397358"/>
                  <a:pt x="1519900" y="425809"/>
                  <a:pt x="1484804" y="425809"/>
                </a:cubicBezTo>
                <a:lnTo>
                  <a:pt x="1478305" y="425809"/>
                </a:lnTo>
                <a:lnTo>
                  <a:pt x="1478305" y="531522"/>
                </a:lnTo>
                <a:cubicBezTo>
                  <a:pt x="1867969" y="516696"/>
                  <a:pt x="2257580" y="690299"/>
                  <a:pt x="2504004" y="1029474"/>
                </a:cubicBezTo>
                <a:cubicBezTo>
                  <a:pt x="2896903" y="1570253"/>
                  <a:pt x="2777023" y="2327148"/>
                  <a:pt x="2236244" y="2720047"/>
                </a:cubicBezTo>
                <a:cubicBezTo>
                  <a:pt x="1695464" y="3112946"/>
                  <a:pt x="938569" y="2993066"/>
                  <a:pt x="545670" y="2452287"/>
                </a:cubicBezTo>
                <a:cubicBezTo>
                  <a:pt x="302842" y="2118063"/>
                  <a:pt x="255883" y="1701289"/>
                  <a:pt x="383624" y="1339097"/>
                </a:cubicBezTo>
                <a:lnTo>
                  <a:pt x="271337" y="1301981"/>
                </a:lnTo>
                <a:lnTo>
                  <a:pt x="269200" y="1308446"/>
                </a:lnTo>
                <a:cubicBezTo>
                  <a:pt x="258184" y="1341768"/>
                  <a:pt x="222242" y="1359852"/>
                  <a:pt x="188919" y="1348836"/>
                </a:cubicBezTo>
                <a:lnTo>
                  <a:pt x="43619" y="1300805"/>
                </a:lnTo>
                <a:cubicBezTo>
                  <a:pt x="10297" y="1289790"/>
                  <a:pt x="-7787" y="1253847"/>
                  <a:pt x="3228" y="1220525"/>
                </a:cubicBezTo>
                <a:lnTo>
                  <a:pt x="80565" y="986568"/>
                </a:lnTo>
                <a:cubicBezTo>
                  <a:pt x="86073" y="969906"/>
                  <a:pt x="97812" y="957056"/>
                  <a:pt x="112340" y="949746"/>
                </a:cubicBezTo>
                <a:cubicBezTo>
                  <a:pt x="126869" y="942436"/>
                  <a:pt x="144185" y="940669"/>
                  <a:pt x="160847" y="946177"/>
                </a:cubicBezTo>
                <a:lnTo>
                  <a:pt x="306147" y="994208"/>
                </a:lnTo>
                <a:cubicBezTo>
                  <a:pt x="339468" y="1005223"/>
                  <a:pt x="357552" y="1041166"/>
                  <a:pt x="346537" y="1074488"/>
                </a:cubicBezTo>
                <a:lnTo>
                  <a:pt x="344596" y="1080361"/>
                </a:lnTo>
                <a:lnTo>
                  <a:pt x="482601" y="1125980"/>
                </a:lnTo>
                <a:cubicBezTo>
                  <a:pt x="516519" y="1067404"/>
                  <a:pt x="556040" y="1011588"/>
                  <a:pt x="601675" y="959905"/>
                </a:cubicBezTo>
                <a:cubicBezTo>
                  <a:pt x="455910" y="958740"/>
                  <a:pt x="312806" y="890195"/>
                  <a:pt x="220407" y="763018"/>
                </a:cubicBezTo>
                <a:cubicBezTo>
                  <a:pt x="64413" y="548311"/>
                  <a:pt x="112009" y="247801"/>
                  <a:pt x="326716" y="91807"/>
                </a:cubicBezTo>
                <a:close/>
              </a:path>
            </a:pathLst>
          </a:custGeom>
          <a:solidFill>
            <a:srgbClr val="D300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0"/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E8C6DE09-EC41-463E-8CEA-F3C22BB75EBD}"/>
              </a:ext>
            </a:extLst>
          </p:cNvPr>
          <p:cNvSpPr txBox="1"/>
          <p:nvPr/>
        </p:nvSpPr>
        <p:spPr>
          <a:xfrm>
            <a:off x="7107464" y="5821370"/>
            <a:ext cx="1325454" cy="3385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600" b="1" dirty="0">
                <a:solidFill>
                  <a:srgbClr val="FF0000"/>
                </a:solidFill>
              </a:rPr>
              <a:t>0xC9</a:t>
            </a:r>
            <a:r>
              <a:rPr lang="en-US" sz="1600" b="1" dirty="0">
                <a:solidFill>
                  <a:schemeClr val="accent1">
                    <a:lumMod val="75000"/>
                  </a:schemeClr>
                </a:solidFill>
              </a:rPr>
              <a:t>    </a:t>
            </a:r>
            <a:r>
              <a:rPr lang="en-US" sz="16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0xF6</a:t>
            </a:r>
            <a:endParaRPr lang="ar-EG" sz="1600" b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E694341-1E2F-40F5-9A5F-44E09ADA9D69}"/>
              </a:ext>
            </a:extLst>
          </p:cNvPr>
          <p:cNvGrpSpPr/>
          <p:nvPr/>
        </p:nvGrpSpPr>
        <p:grpSpPr>
          <a:xfrm>
            <a:off x="2685121" y="4913326"/>
            <a:ext cx="1304967" cy="369332"/>
            <a:chOff x="2672247" y="5348808"/>
            <a:chExt cx="1304967" cy="369332"/>
          </a:xfrm>
        </p:grpSpPr>
        <p:sp>
          <p:nvSpPr>
            <p:cNvPr id="48" name="Block Arc 31">
              <a:extLst>
                <a:ext uri="{FF2B5EF4-FFF2-40B4-BE49-F238E27FC236}">
                  <a16:creationId xmlns:a16="http://schemas.microsoft.com/office/drawing/2014/main" id="{63550690-447F-4E7E-9E6C-90F847B45C5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72247" y="5355233"/>
              <a:ext cx="278827" cy="308746"/>
            </a:xfrm>
            <a:custGeom>
              <a:avLst/>
              <a:gdLst/>
              <a:ahLst/>
              <a:cxnLst/>
              <a:rect l="l" t="t" r="r" b="b"/>
              <a:pathLst>
                <a:path w="2890784" h="3200962">
                  <a:moveTo>
                    <a:pt x="1107828" y="2097026"/>
                  </a:moveTo>
                  <a:cubicBezTo>
                    <a:pt x="1025313" y="2097026"/>
                    <a:pt x="958422" y="2163918"/>
                    <a:pt x="958422" y="2246432"/>
                  </a:cubicBezTo>
                  <a:cubicBezTo>
                    <a:pt x="958422" y="2302715"/>
                    <a:pt x="989545" y="2351730"/>
                    <a:pt x="1036589" y="2375275"/>
                  </a:cubicBezTo>
                  <a:lnTo>
                    <a:pt x="985421" y="2684898"/>
                  </a:lnTo>
                  <a:lnTo>
                    <a:pt x="1230235" y="2684898"/>
                  </a:lnTo>
                  <a:lnTo>
                    <a:pt x="1179067" y="2375275"/>
                  </a:lnTo>
                  <a:cubicBezTo>
                    <a:pt x="1226111" y="2351730"/>
                    <a:pt x="1257233" y="2302715"/>
                    <a:pt x="1257233" y="2246432"/>
                  </a:cubicBezTo>
                  <a:cubicBezTo>
                    <a:pt x="1257233" y="2163918"/>
                    <a:pt x="1190342" y="2097026"/>
                    <a:pt x="1107828" y="2097026"/>
                  </a:cubicBezTo>
                  <a:close/>
                  <a:moveTo>
                    <a:pt x="2199259" y="56"/>
                  </a:moveTo>
                  <a:cubicBezTo>
                    <a:pt x="2572924" y="-4720"/>
                    <a:pt x="2881009" y="291773"/>
                    <a:pt x="2890561" y="665346"/>
                  </a:cubicBezTo>
                  <a:lnTo>
                    <a:pt x="2843000" y="666562"/>
                  </a:lnTo>
                  <a:lnTo>
                    <a:pt x="2890784" y="666562"/>
                  </a:lnTo>
                  <a:lnTo>
                    <a:pt x="2890784" y="1580962"/>
                  </a:lnTo>
                  <a:lnTo>
                    <a:pt x="2625345" y="1580962"/>
                  </a:lnTo>
                  <a:lnTo>
                    <a:pt x="2625345" y="672127"/>
                  </a:lnTo>
                  <a:lnTo>
                    <a:pt x="2623811" y="672166"/>
                  </a:lnTo>
                  <a:cubicBezTo>
                    <a:pt x="2617992" y="444585"/>
                    <a:pt x="2430306" y="263961"/>
                    <a:pt x="2202670" y="266871"/>
                  </a:cubicBezTo>
                  <a:cubicBezTo>
                    <a:pt x="1975033" y="269781"/>
                    <a:pt x="1792025" y="455143"/>
                    <a:pt x="1792025" y="682798"/>
                  </a:cubicBezTo>
                  <a:lnTo>
                    <a:pt x="1790626" y="682798"/>
                  </a:lnTo>
                  <a:lnTo>
                    <a:pt x="1790626" y="1580962"/>
                  </a:lnTo>
                  <a:lnTo>
                    <a:pt x="2041344" y="1580962"/>
                  </a:lnTo>
                  <a:cubicBezTo>
                    <a:pt x="2137614" y="1580962"/>
                    <a:pt x="2215656" y="1659004"/>
                    <a:pt x="2215656" y="1755274"/>
                  </a:cubicBezTo>
                  <a:lnTo>
                    <a:pt x="2215656" y="3026650"/>
                  </a:lnTo>
                  <a:cubicBezTo>
                    <a:pt x="2215656" y="3122920"/>
                    <a:pt x="2137614" y="3200962"/>
                    <a:pt x="2041344" y="3200962"/>
                  </a:cubicBezTo>
                  <a:lnTo>
                    <a:pt x="174312" y="3200962"/>
                  </a:lnTo>
                  <a:cubicBezTo>
                    <a:pt x="78042" y="3200962"/>
                    <a:pt x="0" y="3122920"/>
                    <a:pt x="0" y="3026650"/>
                  </a:cubicBezTo>
                  <a:lnTo>
                    <a:pt x="0" y="1755274"/>
                  </a:lnTo>
                  <a:cubicBezTo>
                    <a:pt x="0" y="1659004"/>
                    <a:pt x="78042" y="1580962"/>
                    <a:pt x="174312" y="1580962"/>
                  </a:cubicBezTo>
                  <a:lnTo>
                    <a:pt x="1525187" y="1580962"/>
                  </a:lnTo>
                  <a:lnTo>
                    <a:pt x="1525187" y="676764"/>
                  </a:lnTo>
                  <a:lnTo>
                    <a:pt x="1525791" y="676764"/>
                  </a:lnTo>
                  <a:cubicBezTo>
                    <a:pt x="1528430" y="305830"/>
                    <a:pt x="1827609" y="4806"/>
                    <a:pt x="2199259" y="56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5F8F137A-977A-405D-B907-474CF165A3F9}"/>
                </a:ext>
              </a:extLst>
            </p:cNvPr>
            <p:cNvSpPr txBox="1"/>
            <p:nvPr/>
          </p:nvSpPr>
          <p:spPr>
            <a:xfrm>
              <a:off x="2921925" y="5348808"/>
              <a:ext cx="10552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Valid Key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87645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4.79167E-6 -2.59259E-6 L 0.55273 0.24885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630" y="12431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25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2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2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2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2" fill="hold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2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1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25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1" fill="hold" nodeType="withEffect">
                                  <p:stCondLst>
                                    <p:cond delay="4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25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47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2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3" nodeType="withEffect">
                                  <p:stCondLst>
                                    <p:cond delay="5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4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25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1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25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5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6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7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8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9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2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4" dur="2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2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7" dur="2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0" dur="25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30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5" dur="3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25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30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81" dur="3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30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84" dur="3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3000"/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87" dur="3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30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90" dur="3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30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93" dur="3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30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96" dur="3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30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99" dur="3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30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2" dur="3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30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5" dur="3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30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8" dur="3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3000"/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11" dur="3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30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14" dur="3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xit" presetSubtype="0" fill="hold" grpId="10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0" presetClass="exit" presetSubtype="0" fill="hold" grpId="1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9" dur="1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4" dur="25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5" dur="250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250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1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presetID="22" presetClass="entr" presetSubtype="4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5" dur="25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22" presetClass="entr" presetSubtype="4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8" dur="2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22" presetClass="entr" presetSubtype="2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1" dur="2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22" presetClass="entr" presetSubtype="2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4" dur="2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22" presetClass="entr" presetSubtype="1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7" dur="25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22" presetClass="entr" presetSubtype="1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0" dur="25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10" presetClass="entr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43" grpId="0" animBg="1"/>
      <p:bldP spid="25" grpId="0" animBg="1"/>
      <p:bldP spid="26" grpId="0"/>
      <p:bldP spid="31" grpId="0"/>
      <p:bldP spid="39" grpId="0" animBg="1"/>
      <p:bldP spid="46" grpId="0" animBg="1"/>
      <p:bldP spid="156" grpId="0"/>
      <p:bldP spid="156" grpId="1"/>
      <p:bldP spid="4" grpId="0"/>
      <p:bldP spid="4" grpId="1"/>
      <p:bldP spid="4" grpId="2"/>
      <p:bldP spid="4" grpId="3"/>
      <p:bldP spid="4" grpId="4"/>
      <p:bldP spid="4" grpId="5"/>
      <p:bldP spid="4" grpId="6"/>
      <p:bldP spid="4" grpId="7"/>
      <p:bldP spid="4" grpId="8"/>
      <p:bldP spid="4" grpId="9"/>
      <p:bldP spid="4" grpId="10"/>
      <p:bldP spid="99" grpId="0" animBg="1"/>
      <p:bldP spid="99" grpId="1" animBg="1"/>
      <p:bldP spid="11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ome">
            <a:extLst>
              <a:ext uri="{FF2B5EF4-FFF2-40B4-BE49-F238E27FC236}">
                <a16:creationId xmlns:a16="http://schemas.microsoft.com/office/drawing/2014/main" id="{9F1C6FEE-1FF5-4128-995B-ED894BCCE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7086" y="113088"/>
            <a:ext cx="1176804" cy="1176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050BB862-69A2-4062-BC6B-E839B95EE093}"/>
              </a:ext>
            </a:extLst>
          </p:cNvPr>
          <p:cNvGrpSpPr/>
          <p:nvPr/>
        </p:nvGrpSpPr>
        <p:grpSpPr>
          <a:xfrm>
            <a:off x="89807" y="112263"/>
            <a:ext cx="6111701" cy="1495307"/>
            <a:chOff x="34216" y="-655"/>
            <a:chExt cx="6111701" cy="1495307"/>
          </a:xfrm>
        </p:grpSpPr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71F71170-53A5-4D2F-AAA6-DA9960E435AA}"/>
                </a:ext>
              </a:extLst>
            </p:cNvPr>
            <p:cNvGrpSpPr/>
            <p:nvPr/>
          </p:nvGrpSpPr>
          <p:grpSpPr>
            <a:xfrm>
              <a:off x="111191" y="83243"/>
              <a:ext cx="4739832" cy="1309713"/>
              <a:chOff x="1220742" y="2548712"/>
              <a:chExt cx="4739832" cy="1309713"/>
            </a:xfrm>
            <a:solidFill>
              <a:srgbClr val="22445F"/>
            </a:solidFill>
          </p:grpSpPr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F863814B-C440-4E4D-A46C-700EB8D1EA41}"/>
                  </a:ext>
                </a:extLst>
              </p:cNvPr>
              <p:cNvSpPr/>
              <p:nvPr/>
            </p:nvSpPr>
            <p:spPr>
              <a:xfrm>
                <a:off x="1885128" y="2642242"/>
                <a:ext cx="4075446" cy="1114150"/>
              </a:xfrm>
              <a:custGeom>
                <a:avLst/>
                <a:gdLst>
                  <a:gd name="connsiteX0" fmla="*/ 4080137 w 4075445"/>
                  <a:gd name="connsiteY0" fmla="*/ 563819 h 1114150"/>
                  <a:gd name="connsiteX1" fmla="*/ 3913014 w 4075445"/>
                  <a:gd name="connsiteY1" fmla="*/ 974882 h 1114150"/>
                  <a:gd name="connsiteX2" fmla="*/ 3508988 w 4075445"/>
                  <a:gd name="connsiteY2" fmla="*/ 1142298 h 1114150"/>
                  <a:gd name="connsiteX3" fmla="*/ 0 w 4075445"/>
                  <a:gd name="connsiteY3" fmla="*/ 1142298 h 1114150"/>
                  <a:gd name="connsiteX4" fmla="*/ 571149 w 4075445"/>
                  <a:gd name="connsiteY4" fmla="*/ 571149 h 1114150"/>
                  <a:gd name="connsiteX5" fmla="*/ 571149 w 4075445"/>
                  <a:gd name="connsiteY5" fmla="*/ 571149 h 1114150"/>
                  <a:gd name="connsiteX6" fmla="*/ 1142298 w 4075445"/>
                  <a:gd name="connsiteY6" fmla="*/ 0 h 1114150"/>
                  <a:gd name="connsiteX7" fmla="*/ 3493742 w 4075445"/>
                  <a:gd name="connsiteY7" fmla="*/ 0 h 1114150"/>
                  <a:gd name="connsiteX8" fmla="*/ 4080137 w 4075445"/>
                  <a:gd name="connsiteY8" fmla="*/ 563819 h 1114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075445" h="1114150">
                    <a:moveTo>
                      <a:pt x="4080137" y="563819"/>
                    </a:moveTo>
                    <a:cubicBezTo>
                      <a:pt x="4082189" y="724491"/>
                      <a:pt x="4017686" y="870210"/>
                      <a:pt x="3913014" y="974882"/>
                    </a:cubicBezTo>
                    <a:cubicBezTo>
                      <a:pt x="3809809" y="1078381"/>
                      <a:pt x="3666728" y="1142298"/>
                      <a:pt x="3508988" y="1142298"/>
                    </a:cubicBezTo>
                    <a:lnTo>
                      <a:pt x="0" y="1142298"/>
                    </a:lnTo>
                    <a:cubicBezTo>
                      <a:pt x="315481" y="1142298"/>
                      <a:pt x="571149" y="886336"/>
                      <a:pt x="571149" y="571149"/>
                    </a:cubicBezTo>
                    <a:lnTo>
                      <a:pt x="571149" y="571149"/>
                    </a:lnTo>
                    <a:cubicBezTo>
                      <a:pt x="571149" y="255668"/>
                      <a:pt x="826817" y="0"/>
                      <a:pt x="1142298" y="0"/>
                    </a:cubicBezTo>
                    <a:lnTo>
                      <a:pt x="3493742" y="0"/>
                    </a:lnTo>
                    <a:cubicBezTo>
                      <a:pt x="3809223" y="-293"/>
                      <a:pt x="4076032" y="248632"/>
                      <a:pt x="4080137" y="563819"/>
                    </a:cubicBezTo>
                    <a:close/>
                  </a:path>
                </a:pathLst>
              </a:custGeom>
              <a:solidFill>
                <a:srgbClr val="00B59A"/>
              </a:solidFill>
              <a:ln w="29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2D57FBD9-B428-4A8A-B125-0D36C6B3C89B}"/>
                  </a:ext>
                </a:extLst>
              </p:cNvPr>
              <p:cNvSpPr/>
              <p:nvPr/>
            </p:nvSpPr>
            <p:spPr>
              <a:xfrm>
                <a:off x="1220742" y="2548712"/>
                <a:ext cx="645035" cy="645034"/>
              </a:xfrm>
              <a:custGeom>
                <a:avLst/>
                <a:gdLst>
                  <a:gd name="connsiteX0" fmla="*/ 664679 w 645034"/>
                  <a:gd name="connsiteY0" fmla="*/ 0 h 645034"/>
                  <a:gd name="connsiteX1" fmla="*/ 664679 w 645034"/>
                  <a:gd name="connsiteY1" fmla="*/ 664679 h 645034"/>
                  <a:gd name="connsiteX2" fmla="*/ 0 w 645034"/>
                  <a:gd name="connsiteY2" fmla="*/ 664679 h 645034"/>
                  <a:gd name="connsiteX3" fmla="*/ 664679 w 645034"/>
                  <a:gd name="connsiteY3" fmla="*/ 0 h 6450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45034" h="645034">
                    <a:moveTo>
                      <a:pt x="664679" y="0"/>
                    </a:moveTo>
                    <a:lnTo>
                      <a:pt x="664679" y="664679"/>
                    </a:lnTo>
                    <a:lnTo>
                      <a:pt x="0" y="664679"/>
                    </a:lnTo>
                    <a:cubicBezTo>
                      <a:pt x="0" y="297595"/>
                      <a:pt x="297595" y="0"/>
                      <a:pt x="664679" y="0"/>
                    </a:cubicBezTo>
                    <a:close/>
                  </a:path>
                </a:pathLst>
              </a:custGeom>
              <a:solidFill>
                <a:srgbClr val="00B59A"/>
              </a:solidFill>
              <a:ln w="29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6396369F-61F3-41E9-9016-F5D262BBFD71}"/>
                  </a:ext>
                </a:extLst>
              </p:cNvPr>
              <p:cNvSpPr/>
              <p:nvPr/>
            </p:nvSpPr>
            <p:spPr>
              <a:xfrm>
                <a:off x="1885421" y="3213391"/>
                <a:ext cx="645035" cy="645034"/>
              </a:xfrm>
              <a:custGeom>
                <a:avLst/>
                <a:gdLst>
                  <a:gd name="connsiteX0" fmla="*/ 0 w 645034"/>
                  <a:gd name="connsiteY0" fmla="*/ 664386 h 645034"/>
                  <a:gd name="connsiteX1" fmla="*/ 0 w 645034"/>
                  <a:gd name="connsiteY1" fmla="*/ 0 h 645034"/>
                  <a:gd name="connsiteX2" fmla="*/ 664679 w 645034"/>
                  <a:gd name="connsiteY2" fmla="*/ 0 h 645034"/>
                  <a:gd name="connsiteX3" fmla="*/ 0 w 645034"/>
                  <a:gd name="connsiteY3" fmla="*/ 664386 h 6450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45034" h="645034">
                    <a:moveTo>
                      <a:pt x="0" y="664386"/>
                    </a:moveTo>
                    <a:lnTo>
                      <a:pt x="0" y="0"/>
                    </a:lnTo>
                    <a:lnTo>
                      <a:pt x="664679" y="0"/>
                    </a:lnTo>
                    <a:cubicBezTo>
                      <a:pt x="664386" y="366790"/>
                      <a:pt x="366790" y="664386"/>
                      <a:pt x="0" y="664386"/>
                    </a:cubicBezTo>
                    <a:close/>
                  </a:path>
                </a:pathLst>
              </a:custGeom>
              <a:solidFill>
                <a:srgbClr val="00B59A"/>
              </a:solidFill>
              <a:ln w="29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33028806-439A-42D9-A9F2-D89141693646}"/>
                </a:ext>
              </a:extLst>
            </p:cNvPr>
            <p:cNvSpPr/>
            <p:nvPr/>
          </p:nvSpPr>
          <p:spPr>
            <a:xfrm>
              <a:off x="34216" y="-655"/>
              <a:ext cx="1495307" cy="1495307"/>
            </a:xfrm>
            <a:custGeom>
              <a:avLst/>
              <a:gdLst>
                <a:gd name="connsiteX0" fmla="*/ 1274404 w 1495307"/>
                <a:gd name="connsiteY0" fmla="*/ 526599 h 1495307"/>
                <a:gd name="connsiteX1" fmla="*/ 969011 w 1495307"/>
                <a:gd name="connsiteY1" fmla="*/ 1274404 h 1495307"/>
                <a:gd name="connsiteX2" fmla="*/ 221206 w 1495307"/>
                <a:gd name="connsiteY2" fmla="*/ 969011 h 1495307"/>
                <a:gd name="connsiteX3" fmla="*/ 526599 w 1495307"/>
                <a:gd name="connsiteY3" fmla="*/ 221206 h 1495307"/>
                <a:gd name="connsiteX4" fmla="*/ 1274404 w 1495307"/>
                <a:gd name="connsiteY4" fmla="*/ 526599 h 1495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5307" h="1495307">
                  <a:moveTo>
                    <a:pt x="1274404" y="526599"/>
                  </a:moveTo>
                  <a:cubicBezTo>
                    <a:pt x="1396573" y="817432"/>
                    <a:pt x="1259844" y="1152236"/>
                    <a:pt x="969011" y="1274404"/>
                  </a:cubicBezTo>
                  <a:cubicBezTo>
                    <a:pt x="678178" y="1396573"/>
                    <a:pt x="343375" y="1259844"/>
                    <a:pt x="221206" y="969011"/>
                  </a:cubicBezTo>
                  <a:cubicBezTo>
                    <a:pt x="99037" y="678178"/>
                    <a:pt x="235767" y="343375"/>
                    <a:pt x="526599" y="221206"/>
                  </a:cubicBezTo>
                  <a:cubicBezTo>
                    <a:pt x="817432" y="99037"/>
                    <a:pt x="1152236" y="235767"/>
                    <a:pt x="1274404" y="526599"/>
                  </a:cubicBezTo>
                  <a:close/>
                </a:path>
              </a:pathLst>
            </a:custGeom>
            <a:solidFill>
              <a:srgbClr val="FFFFFF"/>
            </a:solidFill>
            <a:ln w="29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571D3E3B-FD36-4210-9622-B1D15A1BF9F5}"/>
                </a:ext>
              </a:extLst>
            </p:cNvPr>
            <p:cNvSpPr/>
            <p:nvPr/>
          </p:nvSpPr>
          <p:spPr>
            <a:xfrm>
              <a:off x="362484" y="321007"/>
              <a:ext cx="820953" cy="820953"/>
            </a:xfrm>
            <a:custGeom>
              <a:avLst/>
              <a:gdLst>
                <a:gd name="connsiteX0" fmla="*/ 836199 w 820953"/>
                <a:gd name="connsiteY0" fmla="*/ 418100 h 820952"/>
                <a:gd name="connsiteX1" fmla="*/ 418100 w 820953"/>
                <a:gd name="connsiteY1" fmla="*/ 836199 h 820952"/>
                <a:gd name="connsiteX2" fmla="*/ 0 w 820953"/>
                <a:gd name="connsiteY2" fmla="*/ 418100 h 820952"/>
                <a:gd name="connsiteX3" fmla="*/ 418100 w 820953"/>
                <a:gd name="connsiteY3" fmla="*/ 0 h 820952"/>
                <a:gd name="connsiteX4" fmla="*/ 836199 w 820953"/>
                <a:gd name="connsiteY4" fmla="*/ 418100 h 820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0953" h="820952">
                  <a:moveTo>
                    <a:pt x="836199" y="418100"/>
                  </a:moveTo>
                  <a:cubicBezTo>
                    <a:pt x="836199" y="649010"/>
                    <a:pt x="649010" y="836199"/>
                    <a:pt x="418100" y="836199"/>
                  </a:cubicBezTo>
                  <a:cubicBezTo>
                    <a:pt x="187190" y="836199"/>
                    <a:pt x="0" y="649010"/>
                    <a:pt x="0" y="418100"/>
                  </a:cubicBezTo>
                  <a:cubicBezTo>
                    <a:pt x="0" y="187190"/>
                    <a:pt x="187190" y="0"/>
                    <a:pt x="418100" y="0"/>
                  </a:cubicBezTo>
                  <a:cubicBezTo>
                    <a:pt x="649010" y="0"/>
                    <a:pt x="836199" y="187190"/>
                    <a:pt x="836199" y="418100"/>
                  </a:cubicBezTo>
                  <a:close/>
                </a:path>
              </a:pathLst>
            </a:custGeom>
            <a:solidFill>
              <a:srgbClr val="008A76"/>
            </a:solidFill>
            <a:ln w="29281" cap="flat">
              <a:noFill/>
              <a:prstDash val="solid"/>
              <a:miter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F9C514EB-D0FB-4549-82C6-DC0FBE479AD6}"/>
                </a:ext>
              </a:extLst>
            </p:cNvPr>
            <p:cNvSpPr txBox="1"/>
            <p:nvPr/>
          </p:nvSpPr>
          <p:spPr>
            <a:xfrm>
              <a:off x="1612116" y="549241"/>
              <a:ext cx="4533801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SUPPORTED SERVICES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752496A-D704-4060-87C8-DD95FCEB0AAA}"/>
              </a:ext>
            </a:extLst>
          </p:cNvPr>
          <p:cNvGrpSpPr/>
          <p:nvPr/>
        </p:nvGrpSpPr>
        <p:grpSpPr>
          <a:xfrm>
            <a:off x="1598821" y="1683111"/>
            <a:ext cx="4312481" cy="575838"/>
            <a:chOff x="1574192" y="3310975"/>
            <a:chExt cx="4312481" cy="575838"/>
          </a:xfrm>
        </p:grpSpPr>
        <p:sp>
          <p:nvSpPr>
            <p:cNvPr id="72" name="Rounded Rectangle 61">
              <a:extLst>
                <a:ext uri="{FF2B5EF4-FFF2-40B4-BE49-F238E27FC236}">
                  <a16:creationId xmlns:a16="http://schemas.microsoft.com/office/drawing/2014/main" id="{D317E630-C50B-4112-933E-555F14E15A59}"/>
                </a:ext>
              </a:extLst>
            </p:cNvPr>
            <p:cNvSpPr/>
            <p:nvPr/>
          </p:nvSpPr>
          <p:spPr>
            <a:xfrm>
              <a:off x="1574192" y="3310975"/>
              <a:ext cx="4312481" cy="575838"/>
            </a:xfrm>
            <a:prstGeom prst="roundRect">
              <a:avLst>
                <a:gd name="adj" fmla="val 50000"/>
              </a:avLst>
            </a:prstGeom>
            <a:solidFill>
              <a:srgbClr val="00B5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71F981D4-F21E-4981-93DB-A7FE8B64238C}"/>
                </a:ext>
              </a:extLst>
            </p:cNvPr>
            <p:cNvSpPr/>
            <p:nvPr/>
          </p:nvSpPr>
          <p:spPr>
            <a:xfrm>
              <a:off x="1603440" y="3360452"/>
              <a:ext cx="464459" cy="476883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331B00DA-89EF-47E1-8D30-E68C1EC7C18B}"/>
                </a:ext>
              </a:extLst>
            </p:cNvPr>
            <p:cNvSpPr txBox="1"/>
            <p:nvPr/>
          </p:nvSpPr>
          <p:spPr>
            <a:xfrm>
              <a:off x="1609340" y="3458912"/>
              <a:ext cx="465652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IN" sz="1200" b="1" dirty="0">
                  <a:latin typeface="Arial" panose="020B0604020202020204" pitchFamily="34" charset="0"/>
                  <a:cs typeface="Arial" panose="020B0604020202020204" pitchFamily="34" charset="0"/>
                </a:rPr>
                <a:t>2.6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513F0EB1-8350-443F-B305-72994ADC3493}"/>
                </a:ext>
              </a:extLst>
            </p:cNvPr>
            <p:cNvSpPr txBox="1"/>
            <p:nvPr/>
          </p:nvSpPr>
          <p:spPr>
            <a:xfrm>
              <a:off x="2126306" y="3390171"/>
              <a:ext cx="3182772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IN" sz="1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Routine Control</a:t>
              </a:r>
            </a:p>
          </p:txBody>
        </p: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CF7E8D5D-8995-4D42-9005-311153CD8B9B}"/>
              </a:ext>
            </a:extLst>
          </p:cNvPr>
          <p:cNvSpPr/>
          <p:nvPr/>
        </p:nvSpPr>
        <p:spPr>
          <a:xfrm rot="5400000">
            <a:off x="1493818" y="1807081"/>
            <a:ext cx="95492" cy="3354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68C997F-6EC0-4AC7-8FCB-79DDAF7C4033}"/>
              </a:ext>
            </a:extLst>
          </p:cNvPr>
          <p:cNvGrpSpPr/>
          <p:nvPr/>
        </p:nvGrpSpPr>
        <p:grpSpPr>
          <a:xfrm>
            <a:off x="765759" y="1044363"/>
            <a:ext cx="917886" cy="997138"/>
            <a:chOff x="669022" y="951268"/>
            <a:chExt cx="917886" cy="997138"/>
          </a:xfrm>
        </p:grpSpPr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C5FA61B6-F1D6-479F-A7E1-A6DC890CFE07}"/>
                </a:ext>
              </a:extLst>
            </p:cNvPr>
            <p:cNvCxnSpPr/>
            <p:nvPr/>
          </p:nvCxnSpPr>
          <p:spPr>
            <a:xfrm>
              <a:off x="761285" y="1880112"/>
              <a:ext cx="825623" cy="0"/>
            </a:xfrm>
            <a:prstGeom prst="line">
              <a:avLst/>
            </a:prstGeom>
            <a:solidFill>
              <a:srgbClr val="00344C"/>
            </a:solidFill>
            <a:ln w="28575">
              <a:solidFill>
                <a:srgbClr val="008A76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72EA8DC7-1C30-41FD-917A-612EC2A5D3EF}"/>
                </a:ext>
              </a:extLst>
            </p:cNvPr>
            <p:cNvSpPr>
              <a:spLocks/>
            </p:cNvSpPr>
            <p:nvPr/>
          </p:nvSpPr>
          <p:spPr>
            <a:xfrm rot="5400000">
              <a:off x="251860" y="1399390"/>
              <a:ext cx="978205" cy="81961"/>
            </a:xfrm>
            <a:custGeom>
              <a:avLst/>
              <a:gdLst>
                <a:gd name="connsiteX0" fmla="*/ 1318887 w 1417522"/>
                <a:gd name="connsiteY0" fmla="*/ 209872 h 196878"/>
                <a:gd name="connsiteX1" fmla="*/ 104936 w 1417522"/>
                <a:gd name="connsiteY1" fmla="*/ 209872 h 196878"/>
                <a:gd name="connsiteX2" fmla="*/ 0 w 1417522"/>
                <a:gd name="connsiteY2" fmla="*/ 104936 h 196878"/>
                <a:gd name="connsiteX3" fmla="*/ 0 w 1417522"/>
                <a:gd name="connsiteY3" fmla="*/ 104936 h 196878"/>
                <a:gd name="connsiteX4" fmla="*/ 104936 w 1417522"/>
                <a:gd name="connsiteY4" fmla="*/ 0 h 196878"/>
                <a:gd name="connsiteX5" fmla="*/ 1319084 w 1417522"/>
                <a:gd name="connsiteY5" fmla="*/ 0 h 196878"/>
                <a:gd name="connsiteX6" fmla="*/ 1424020 w 1417522"/>
                <a:gd name="connsiteY6" fmla="*/ 104936 h 196878"/>
                <a:gd name="connsiteX7" fmla="*/ 1424020 w 1417522"/>
                <a:gd name="connsiteY7" fmla="*/ 104936 h 196878"/>
                <a:gd name="connsiteX8" fmla="*/ 1318887 w 1417522"/>
                <a:gd name="connsiteY8" fmla="*/ 209872 h 196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7522" h="196878">
                  <a:moveTo>
                    <a:pt x="1318887" y="209872"/>
                  </a:moveTo>
                  <a:lnTo>
                    <a:pt x="104936" y="209872"/>
                  </a:lnTo>
                  <a:cubicBezTo>
                    <a:pt x="47251" y="209872"/>
                    <a:pt x="0" y="162621"/>
                    <a:pt x="0" y="104936"/>
                  </a:cubicBezTo>
                  <a:lnTo>
                    <a:pt x="0" y="104936"/>
                  </a:lnTo>
                  <a:cubicBezTo>
                    <a:pt x="0" y="47251"/>
                    <a:pt x="47251" y="0"/>
                    <a:pt x="104936" y="0"/>
                  </a:cubicBezTo>
                  <a:lnTo>
                    <a:pt x="1319084" y="0"/>
                  </a:lnTo>
                  <a:cubicBezTo>
                    <a:pt x="1376769" y="0"/>
                    <a:pt x="1424020" y="47251"/>
                    <a:pt x="1424020" y="104936"/>
                  </a:cubicBezTo>
                  <a:lnTo>
                    <a:pt x="1424020" y="104936"/>
                  </a:lnTo>
                  <a:cubicBezTo>
                    <a:pt x="1424020" y="162621"/>
                    <a:pt x="1376769" y="209872"/>
                    <a:pt x="1318887" y="209872"/>
                  </a:cubicBezTo>
                  <a:close/>
                </a:path>
              </a:pathLst>
            </a:custGeom>
            <a:solidFill>
              <a:srgbClr val="008A76"/>
            </a:solidFill>
            <a:ln w="19682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BA3F3EE5-5CB6-4D18-AEC4-167BDCDD2F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9022" y="1814120"/>
              <a:ext cx="130788" cy="134286"/>
            </a:xfrm>
            <a:prstGeom prst="ellipse">
              <a:avLst/>
            </a:prstGeom>
            <a:solidFill>
              <a:srgbClr val="008A76"/>
            </a:solidFill>
            <a:ln w="19050">
              <a:solidFill>
                <a:srgbClr val="00344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6" name="Inhaltsplatzhalter 4">
            <a:extLst>
              <a:ext uri="{FF2B5EF4-FFF2-40B4-BE49-F238E27FC236}">
                <a16:creationId xmlns:a16="http://schemas.microsoft.com/office/drawing/2014/main" id="{9C9776D3-4CC9-436F-B4EB-944AB439E193}"/>
              </a:ext>
            </a:extLst>
          </p:cNvPr>
          <p:cNvSpPr txBox="1">
            <a:spLocks/>
          </p:cNvSpPr>
          <p:nvPr/>
        </p:nvSpPr>
        <p:spPr>
          <a:xfrm>
            <a:off x="531945" y="637696"/>
            <a:ext cx="579096" cy="43088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2800" b="1" dirty="0">
                <a:latin typeface="Roboto" pitchFamily="2" charset="0"/>
                <a:ea typeface="Roboto Light" panose="02000000000000000000" pitchFamily="2" charset="0"/>
              </a:rPr>
              <a:t>2.0</a:t>
            </a:r>
            <a:endParaRPr lang="en-US" sz="18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9C40E0D0-CE4E-427D-87D2-4DFD598FF54D}"/>
              </a:ext>
            </a:extLst>
          </p:cNvPr>
          <p:cNvSpPr>
            <a:spLocks noChangeAspect="1"/>
          </p:cNvSpPr>
          <p:nvPr/>
        </p:nvSpPr>
        <p:spPr>
          <a:xfrm>
            <a:off x="5333707" y="1674176"/>
            <a:ext cx="590741" cy="590741"/>
          </a:xfrm>
          <a:custGeom>
            <a:avLst/>
            <a:gdLst>
              <a:gd name="connsiteX0" fmla="*/ 836199 w 820953"/>
              <a:gd name="connsiteY0" fmla="*/ 418100 h 820952"/>
              <a:gd name="connsiteX1" fmla="*/ 418100 w 820953"/>
              <a:gd name="connsiteY1" fmla="*/ 836199 h 820952"/>
              <a:gd name="connsiteX2" fmla="*/ 0 w 820953"/>
              <a:gd name="connsiteY2" fmla="*/ 418100 h 820952"/>
              <a:gd name="connsiteX3" fmla="*/ 418100 w 820953"/>
              <a:gd name="connsiteY3" fmla="*/ 0 h 820952"/>
              <a:gd name="connsiteX4" fmla="*/ 836199 w 820953"/>
              <a:gd name="connsiteY4" fmla="*/ 418100 h 820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0953" h="820952">
                <a:moveTo>
                  <a:pt x="836199" y="418100"/>
                </a:moveTo>
                <a:cubicBezTo>
                  <a:pt x="836199" y="649010"/>
                  <a:pt x="649010" y="836199"/>
                  <a:pt x="418100" y="836199"/>
                </a:cubicBezTo>
                <a:cubicBezTo>
                  <a:pt x="187190" y="836199"/>
                  <a:pt x="0" y="649010"/>
                  <a:pt x="0" y="418100"/>
                </a:cubicBezTo>
                <a:cubicBezTo>
                  <a:pt x="0" y="187190"/>
                  <a:pt x="187190" y="0"/>
                  <a:pt x="418100" y="0"/>
                </a:cubicBezTo>
                <a:cubicBezTo>
                  <a:pt x="649010" y="0"/>
                  <a:pt x="836199" y="187190"/>
                  <a:pt x="836199" y="418100"/>
                </a:cubicBezTo>
                <a:close/>
              </a:path>
            </a:pathLst>
          </a:custGeom>
          <a:solidFill>
            <a:srgbClr val="008A76"/>
          </a:solidFill>
          <a:ln w="38100" cap="flat">
            <a:solidFill>
              <a:schemeClr val="bg1"/>
            </a:solidFill>
            <a:prstDash val="solid"/>
            <a:miter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/>
            <a:r>
              <a:rPr lang="en-IN" sz="1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0x31</a:t>
            </a:r>
            <a:endParaRPr lang="en-US" sz="1300" dirty="0">
              <a:solidFill>
                <a:schemeClr val="bg1"/>
              </a:solidFill>
            </a:endParaRPr>
          </a:p>
        </p:txBody>
      </p:sp>
      <p:pic>
        <p:nvPicPr>
          <p:cNvPr id="9" name="Graphic 8" descr="Programmer">
            <a:extLst>
              <a:ext uri="{FF2B5EF4-FFF2-40B4-BE49-F238E27FC236}">
                <a16:creationId xmlns:a16="http://schemas.microsoft.com/office/drawing/2014/main" id="{6AFBA7C5-C0A6-4288-A15C-475ECF1A23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49114" y="4223175"/>
            <a:ext cx="1753890" cy="19711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2AF38C6-D670-4925-AF40-470FE147E13E}"/>
              </a:ext>
            </a:extLst>
          </p:cNvPr>
          <p:cNvSpPr txBox="1"/>
          <p:nvPr/>
        </p:nvSpPr>
        <p:spPr>
          <a:xfrm>
            <a:off x="9251637" y="4105162"/>
            <a:ext cx="15488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Client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94EE82D-BAEB-49F2-973B-A3AC17FB6E30}"/>
              </a:ext>
            </a:extLst>
          </p:cNvPr>
          <p:cNvGrpSpPr/>
          <p:nvPr/>
        </p:nvGrpSpPr>
        <p:grpSpPr>
          <a:xfrm>
            <a:off x="6104519" y="4521490"/>
            <a:ext cx="444911" cy="1221033"/>
            <a:chOff x="6104519" y="4521490"/>
            <a:chExt cx="444911" cy="1221033"/>
          </a:xfrm>
        </p:grpSpPr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F62A9BD6-6B7F-4429-AC5F-9D0E843787A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316276" y="4521490"/>
              <a:ext cx="4082" cy="122103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7" name="Group 166">
              <a:extLst>
                <a:ext uri="{FF2B5EF4-FFF2-40B4-BE49-F238E27FC236}">
                  <a16:creationId xmlns:a16="http://schemas.microsoft.com/office/drawing/2014/main" id="{EFC266BB-F1F6-4D55-AAC4-D8E5478E213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104519" y="4767639"/>
              <a:ext cx="444911" cy="329786"/>
              <a:chOff x="5987049" y="3348242"/>
              <a:chExt cx="217901" cy="161517"/>
            </a:xfrm>
            <a:solidFill>
              <a:schemeClr val="bg2">
                <a:lumMod val="75000"/>
              </a:schemeClr>
            </a:solidFill>
          </p:grpSpPr>
          <p:sp>
            <p:nvSpPr>
              <p:cNvPr id="168" name="Freeform 133">
                <a:extLst>
                  <a:ext uri="{FF2B5EF4-FFF2-40B4-BE49-F238E27FC236}">
                    <a16:creationId xmlns:a16="http://schemas.microsoft.com/office/drawing/2014/main" id="{31A2DD06-4D23-41DD-BA49-DCD2E1D8D8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87049" y="3353672"/>
                <a:ext cx="208240" cy="156087"/>
              </a:xfrm>
              <a:custGeom>
                <a:avLst/>
                <a:gdLst>
                  <a:gd name="T0" fmla="*/ 4724 w 6117"/>
                  <a:gd name="T1" fmla="*/ 1612 h 4594"/>
                  <a:gd name="T2" fmla="*/ 4680 w 6117"/>
                  <a:gd name="T3" fmla="*/ 1652 h 4594"/>
                  <a:gd name="T4" fmla="*/ 4088 w 6117"/>
                  <a:gd name="T5" fmla="*/ 2189 h 4594"/>
                  <a:gd name="T6" fmla="*/ 4037 w 6117"/>
                  <a:gd name="T7" fmla="*/ 2237 h 4594"/>
                  <a:gd name="T8" fmla="*/ 4474 w 6117"/>
                  <a:gd name="T9" fmla="*/ 2673 h 4594"/>
                  <a:gd name="T10" fmla="*/ 5289 w 6117"/>
                  <a:gd name="T11" fmla="*/ 3489 h 4594"/>
                  <a:gd name="T12" fmla="*/ 5211 w 6117"/>
                  <a:gd name="T13" fmla="*/ 3815 h 4594"/>
                  <a:gd name="T14" fmla="*/ 5016 w 6117"/>
                  <a:gd name="T15" fmla="*/ 3755 h 4594"/>
                  <a:gd name="T16" fmla="*/ 4205 w 6117"/>
                  <a:gd name="T17" fmla="*/ 2944 h 4594"/>
                  <a:gd name="T18" fmla="*/ 3755 w 6117"/>
                  <a:gd name="T19" fmla="*/ 2493 h 4594"/>
                  <a:gd name="T20" fmla="*/ 3704 w 6117"/>
                  <a:gd name="T21" fmla="*/ 2539 h 4594"/>
                  <a:gd name="T22" fmla="*/ 3200 w 6117"/>
                  <a:gd name="T23" fmla="*/ 2997 h 4594"/>
                  <a:gd name="T24" fmla="*/ 2918 w 6117"/>
                  <a:gd name="T25" fmla="*/ 2998 h 4594"/>
                  <a:gd name="T26" fmla="*/ 2432 w 6117"/>
                  <a:gd name="T27" fmla="*/ 2557 h 4594"/>
                  <a:gd name="T28" fmla="*/ 2354 w 6117"/>
                  <a:gd name="T29" fmla="*/ 2487 h 4594"/>
                  <a:gd name="T30" fmla="*/ 2314 w 6117"/>
                  <a:gd name="T31" fmla="*/ 2543 h 4594"/>
                  <a:gd name="T32" fmla="*/ 1101 w 6117"/>
                  <a:gd name="T33" fmla="*/ 3756 h 4594"/>
                  <a:gd name="T34" fmla="*/ 771 w 6117"/>
                  <a:gd name="T35" fmla="*/ 3689 h 4594"/>
                  <a:gd name="T36" fmla="*/ 832 w 6117"/>
                  <a:gd name="T37" fmla="*/ 3483 h 4594"/>
                  <a:gd name="T38" fmla="*/ 1805 w 6117"/>
                  <a:gd name="T39" fmla="*/ 2513 h 4594"/>
                  <a:gd name="T40" fmla="*/ 2080 w 6117"/>
                  <a:gd name="T41" fmla="*/ 2239 h 4594"/>
                  <a:gd name="T42" fmla="*/ 1583 w 6117"/>
                  <a:gd name="T43" fmla="*/ 1787 h 4594"/>
                  <a:gd name="T44" fmla="*/ 832 w 6117"/>
                  <a:gd name="T45" fmla="*/ 1104 h 4594"/>
                  <a:gd name="T46" fmla="*/ 769 w 6117"/>
                  <a:gd name="T47" fmla="*/ 910 h 4594"/>
                  <a:gd name="T48" fmla="*/ 904 w 6117"/>
                  <a:gd name="T49" fmla="*/ 773 h 4594"/>
                  <a:gd name="T50" fmla="*/ 1095 w 6117"/>
                  <a:gd name="T51" fmla="*/ 827 h 4594"/>
                  <a:gd name="T52" fmla="*/ 2147 w 6117"/>
                  <a:gd name="T53" fmla="*/ 1781 h 4594"/>
                  <a:gd name="T54" fmla="*/ 3058 w 6117"/>
                  <a:gd name="T55" fmla="*/ 2608 h 4594"/>
                  <a:gd name="T56" fmla="*/ 3106 w 6117"/>
                  <a:gd name="T57" fmla="*/ 2566 h 4594"/>
                  <a:gd name="T58" fmla="*/ 4481 w 6117"/>
                  <a:gd name="T59" fmla="*/ 1316 h 4594"/>
                  <a:gd name="T60" fmla="*/ 4500 w 6117"/>
                  <a:gd name="T61" fmla="*/ 1 h 4594"/>
                  <a:gd name="T62" fmla="*/ 754 w 6117"/>
                  <a:gd name="T63" fmla="*/ 1 h 4594"/>
                  <a:gd name="T64" fmla="*/ 12 w 6117"/>
                  <a:gd name="T65" fmla="*/ 631 h 4594"/>
                  <a:gd name="T66" fmla="*/ 0 w 6117"/>
                  <a:gd name="T67" fmla="*/ 670 h 4594"/>
                  <a:gd name="T68" fmla="*/ 0 w 6117"/>
                  <a:gd name="T69" fmla="*/ 3920 h 4594"/>
                  <a:gd name="T70" fmla="*/ 30 w 6117"/>
                  <a:gd name="T71" fmla="*/ 4033 h 4594"/>
                  <a:gd name="T72" fmla="*/ 772 w 6117"/>
                  <a:gd name="T73" fmla="*/ 4588 h 4594"/>
                  <a:gd name="T74" fmla="*/ 5064 w 6117"/>
                  <a:gd name="T75" fmla="*/ 4588 h 4594"/>
                  <a:gd name="T76" fmla="*/ 5516 w 6117"/>
                  <a:gd name="T77" fmla="*/ 4567 h 4594"/>
                  <a:gd name="T78" fmla="*/ 6107 w 6117"/>
                  <a:gd name="T79" fmla="*/ 3946 h 4594"/>
                  <a:gd name="T80" fmla="*/ 6117 w 6117"/>
                  <a:gd name="T81" fmla="*/ 3920 h 4594"/>
                  <a:gd name="T82" fmla="*/ 6117 w 6117"/>
                  <a:gd name="T83" fmla="*/ 1808 h 4594"/>
                  <a:gd name="T84" fmla="*/ 4724 w 6117"/>
                  <a:gd name="T85" fmla="*/ 1612 h 45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6117" h="4594">
                    <a:moveTo>
                      <a:pt x="4724" y="1612"/>
                    </a:moveTo>
                    <a:lnTo>
                      <a:pt x="4680" y="1652"/>
                    </a:lnTo>
                    <a:lnTo>
                      <a:pt x="4088" y="2189"/>
                    </a:lnTo>
                    <a:cubicBezTo>
                      <a:pt x="4072" y="2204"/>
                      <a:pt x="4056" y="2219"/>
                      <a:pt x="4037" y="2237"/>
                    </a:cubicBezTo>
                    <a:cubicBezTo>
                      <a:pt x="4184" y="2384"/>
                      <a:pt x="4330" y="2528"/>
                      <a:pt x="4474" y="2673"/>
                    </a:cubicBezTo>
                    <a:cubicBezTo>
                      <a:pt x="4747" y="2944"/>
                      <a:pt x="5018" y="3216"/>
                      <a:pt x="5289" y="3489"/>
                    </a:cubicBezTo>
                    <a:cubicBezTo>
                      <a:pt x="5402" y="3602"/>
                      <a:pt x="5359" y="3775"/>
                      <a:pt x="5211" y="3815"/>
                    </a:cubicBezTo>
                    <a:cubicBezTo>
                      <a:pt x="5134" y="3836"/>
                      <a:pt x="5071" y="3810"/>
                      <a:pt x="5016" y="3755"/>
                    </a:cubicBezTo>
                    <a:lnTo>
                      <a:pt x="4205" y="2944"/>
                    </a:lnTo>
                    <a:cubicBezTo>
                      <a:pt x="4056" y="2795"/>
                      <a:pt x="3908" y="2646"/>
                      <a:pt x="3755" y="2493"/>
                    </a:cubicBezTo>
                    <a:cubicBezTo>
                      <a:pt x="3736" y="2510"/>
                      <a:pt x="3719" y="2524"/>
                      <a:pt x="3704" y="2539"/>
                    </a:cubicBezTo>
                    <a:cubicBezTo>
                      <a:pt x="3536" y="2692"/>
                      <a:pt x="3368" y="2845"/>
                      <a:pt x="3200" y="2997"/>
                    </a:cubicBezTo>
                    <a:cubicBezTo>
                      <a:pt x="3107" y="3081"/>
                      <a:pt x="3011" y="3082"/>
                      <a:pt x="2918" y="2998"/>
                    </a:cubicBezTo>
                    <a:lnTo>
                      <a:pt x="2432" y="2557"/>
                    </a:lnTo>
                    <a:cubicBezTo>
                      <a:pt x="2410" y="2537"/>
                      <a:pt x="2388" y="2518"/>
                      <a:pt x="2354" y="2487"/>
                    </a:cubicBezTo>
                    <a:cubicBezTo>
                      <a:pt x="2342" y="2507"/>
                      <a:pt x="2329" y="2526"/>
                      <a:pt x="2314" y="2543"/>
                    </a:cubicBezTo>
                    <a:cubicBezTo>
                      <a:pt x="1910" y="2948"/>
                      <a:pt x="1506" y="3353"/>
                      <a:pt x="1101" y="3756"/>
                    </a:cubicBezTo>
                    <a:cubicBezTo>
                      <a:pt x="987" y="3870"/>
                      <a:pt x="816" y="3835"/>
                      <a:pt x="771" y="3689"/>
                    </a:cubicBezTo>
                    <a:cubicBezTo>
                      <a:pt x="746" y="3608"/>
                      <a:pt x="774" y="3542"/>
                      <a:pt x="832" y="3483"/>
                    </a:cubicBezTo>
                    <a:lnTo>
                      <a:pt x="1805" y="2513"/>
                    </a:lnTo>
                    <a:cubicBezTo>
                      <a:pt x="1895" y="2422"/>
                      <a:pt x="1986" y="2333"/>
                      <a:pt x="2080" y="2239"/>
                    </a:cubicBezTo>
                    <a:lnTo>
                      <a:pt x="1583" y="1787"/>
                    </a:lnTo>
                    <a:cubicBezTo>
                      <a:pt x="1333" y="1559"/>
                      <a:pt x="1083" y="1331"/>
                      <a:pt x="832" y="1104"/>
                    </a:cubicBezTo>
                    <a:cubicBezTo>
                      <a:pt x="775" y="1051"/>
                      <a:pt x="750" y="987"/>
                      <a:pt x="769" y="910"/>
                    </a:cubicBezTo>
                    <a:cubicBezTo>
                      <a:pt x="784" y="842"/>
                      <a:pt x="836" y="789"/>
                      <a:pt x="904" y="773"/>
                    </a:cubicBezTo>
                    <a:cubicBezTo>
                      <a:pt x="978" y="752"/>
                      <a:pt x="1040" y="776"/>
                      <a:pt x="1095" y="827"/>
                    </a:cubicBezTo>
                    <a:cubicBezTo>
                      <a:pt x="1446" y="1145"/>
                      <a:pt x="1796" y="1463"/>
                      <a:pt x="2147" y="1781"/>
                    </a:cubicBezTo>
                    <a:lnTo>
                      <a:pt x="3058" y="2608"/>
                    </a:lnTo>
                    <a:cubicBezTo>
                      <a:pt x="3075" y="2593"/>
                      <a:pt x="3091" y="2580"/>
                      <a:pt x="3106" y="2566"/>
                    </a:cubicBezTo>
                    <a:lnTo>
                      <a:pt x="4481" y="1316"/>
                    </a:lnTo>
                    <a:cubicBezTo>
                      <a:pt x="4240" y="909"/>
                      <a:pt x="4247" y="401"/>
                      <a:pt x="4500" y="1"/>
                    </a:cubicBezTo>
                    <a:cubicBezTo>
                      <a:pt x="3251" y="0"/>
                      <a:pt x="2003" y="0"/>
                      <a:pt x="754" y="1"/>
                    </a:cubicBezTo>
                    <a:cubicBezTo>
                      <a:pt x="388" y="2"/>
                      <a:pt x="75" y="271"/>
                      <a:pt x="12" y="631"/>
                    </a:cubicBezTo>
                    <a:cubicBezTo>
                      <a:pt x="9" y="644"/>
                      <a:pt x="5" y="657"/>
                      <a:pt x="0" y="670"/>
                    </a:cubicBezTo>
                    <a:lnTo>
                      <a:pt x="0" y="3920"/>
                    </a:lnTo>
                    <a:cubicBezTo>
                      <a:pt x="10" y="3958"/>
                      <a:pt x="19" y="3996"/>
                      <a:pt x="30" y="4033"/>
                    </a:cubicBezTo>
                    <a:cubicBezTo>
                      <a:pt x="125" y="4365"/>
                      <a:pt x="421" y="4588"/>
                      <a:pt x="772" y="4588"/>
                    </a:cubicBezTo>
                    <a:cubicBezTo>
                      <a:pt x="2203" y="4589"/>
                      <a:pt x="3634" y="4589"/>
                      <a:pt x="5064" y="4588"/>
                    </a:cubicBezTo>
                    <a:cubicBezTo>
                      <a:pt x="5215" y="4588"/>
                      <a:pt x="5369" y="4594"/>
                      <a:pt x="5516" y="4567"/>
                    </a:cubicBezTo>
                    <a:cubicBezTo>
                      <a:pt x="5829" y="4507"/>
                      <a:pt x="6050" y="4264"/>
                      <a:pt x="6107" y="3946"/>
                    </a:cubicBezTo>
                    <a:cubicBezTo>
                      <a:pt x="6109" y="3937"/>
                      <a:pt x="6113" y="3928"/>
                      <a:pt x="6117" y="3920"/>
                    </a:cubicBezTo>
                    <a:lnTo>
                      <a:pt x="6117" y="1808"/>
                    </a:lnTo>
                    <a:cubicBezTo>
                      <a:pt x="5656" y="2032"/>
                      <a:pt x="5105" y="1954"/>
                      <a:pt x="4724" y="1612"/>
                    </a:cubicBezTo>
                    <a:close/>
                  </a:path>
                </a:pathLst>
              </a:custGeom>
              <a:grpFill/>
              <a:ln w="0">
                <a:solidFill>
                  <a:srgbClr val="00206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N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69" name="Freeform 134">
                <a:extLst>
                  <a:ext uri="{FF2B5EF4-FFF2-40B4-BE49-F238E27FC236}">
                    <a16:creationId xmlns:a16="http://schemas.microsoft.com/office/drawing/2014/main" id="{535BB106-E5E6-4590-A2C9-A82B50DB074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145913" y="3348242"/>
                <a:ext cx="59037" cy="58848"/>
              </a:xfrm>
              <a:custGeom>
                <a:avLst/>
                <a:gdLst>
                  <a:gd name="T0" fmla="*/ 900 w 1733"/>
                  <a:gd name="T1" fmla="*/ 0 h 1732"/>
                  <a:gd name="T2" fmla="*/ 129 w 1733"/>
                  <a:gd name="T3" fmla="*/ 514 h 1732"/>
                  <a:gd name="T4" fmla="*/ 310 w 1733"/>
                  <a:gd name="T5" fmla="*/ 1422 h 1732"/>
                  <a:gd name="T6" fmla="*/ 1218 w 1733"/>
                  <a:gd name="T7" fmla="*/ 1603 h 1732"/>
                  <a:gd name="T8" fmla="*/ 1733 w 1733"/>
                  <a:gd name="T9" fmla="*/ 833 h 1732"/>
                  <a:gd name="T10" fmla="*/ 900 w 1733"/>
                  <a:gd name="T11" fmla="*/ 0 h 1732"/>
                  <a:gd name="T12" fmla="*/ 1175 w 1733"/>
                  <a:gd name="T13" fmla="*/ 982 h 1732"/>
                  <a:gd name="T14" fmla="*/ 1007 w 1733"/>
                  <a:gd name="T15" fmla="*/ 815 h 1732"/>
                  <a:gd name="T16" fmla="*/ 1007 w 1733"/>
                  <a:gd name="T17" fmla="*/ 823 h 1732"/>
                  <a:gd name="T18" fmla="*/ 1007 w 1733"/>
                  <a:gd name="T19" fmla="*/ 1256 h 1732"/>
                  <a:gd name="T20" fmla="*/ 1007 w 1733"/>
                  <a:gd name="T21" fmla="*/ 1261 h 1732"/>
                  <a:gd name="T22" fmla="*/ 792 w 1733"/>
                  <a:gd name="T23" fmla="*/ 1261 h 1732"/>
                  <a:gd name="T24" fmla="*/ 792 w 1733"/>
                  <a:gd name="T25" fmla="*/ 1251 h 1732"/>
                  <a:gd name="T26" fmla="*/ 792 w 1733"/>
                  <a:gd name="T27" fmla="*/ 826 h 1732"/>
                  <a:gd name="T28" fmla="*/ 792 w 1733"/>
                  <a:gd name="T29" fmla="*/ 815 h 1732"/>
                  <a:gd name="T30" fmla="*/ 624 w 1733"/>
                  <a:gd name="T31" fmla="*/ 983 h 1732"/>
                  <a:gd name="T32" fmla="*/ 474 w 1733"/>
                  <a:gd name="T33" fmla="*/ 832 h 1732"/>
                  <a:gd name="T34" fmla="*/ 899 w 1733"/>
                  <a:gd name="T35" fmla="*/ 405 h 1732"/>
                  <a:gd name="T36" fmla="*/ 1325 w 1733"/>
                  <a:gd name="T37" fmla="*/ 832 h 1732"/>
                  <a:gd name="T38" fmla="*/ 1175 w 1733"/>
                  <a:gd name="T39" fmla="*/ 982 h 17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733" h="1732">
                    <a:moveTo>
                      <a:pt x="900" y="0"/>
                    </a:moveTo>
                    <a:cubicBezTo>
                      <a:pt x="562" y="0"/>
                      <a:pt x="258" y="203"/>
                      <a:pt x="129" y="514"/>
                    </a:cubicBezTo>
                    <a:cubicBezTo>
                      <a:pt x="0" y="826"/>
                      <a:pt x="72" y="1184"/>
                      <a:pt x="310" y="1422"/>
                    </a:cubicBezTo>
                    <a:cubicBezTo>
                      <a:pt x="548" y="1661"/>
                      <a:pt x="907" y="1732"/>
                      <a:pt x="1218" y="1603"/>
                    </a:cubicBezTo>
                    <a:cubicBezTo>
                      <a:pt x="1530" y="1474"/>
                      <a:pt x="1733" y="1170"/>
                      <a:pt x="1733" y="833"/>
                    </a:cubicBezTo>
                    <a:cubicBezTo>
                      <a:pt x="1733" y="373"/>
                      <a:pt x="1360" y="0"/>
                      <a:pt x="900" y="0"/>
                    </a:cubicBezTo>
                    <a:close/>
                    <a:moveTo>
                      <a:pt x="1175" y="982"/>
                    </a:moveTo>
                    <a:lnTo>
                      <a:pt x="1007" y="815"/>
                    </a:lnTo>
                    <a:lnTo>
                      <a:pt x="1007" y="823"/>
                    </a:lnTo>
                    <a:lnTo>
                      <a:pt x="1007" y="1256"/>
                    </a:lnTo>
                    <a:lnTo>
                      <a:pt x="1007" y="1261"/>
                    </a:lnTo>
                    <a:lnTo>
                      <a:pt x="792" y="1261"/>
                    </a:lnTo>
                    <a:lnTo>
                      <a:pt x="792" y="1251"/>
                    </a:lnTo>
                    <a:lnTo>
                      <a:pt x="792" y="826"/>
                    </a:lnTo>
                    <a:lnTo>
                      <a:pt x="792" y="815"/>
                    </a:lnTo>
                    <a:lnTo>
                      <a:pt x="624" y="983"/>
                    </a:lnTo>
                    <a:lnTo>
                      <a:pt x="474" y="832"/>
                    </a:lnTo>
                    <a:lnTo>
                      <a:pt x="899" y="405"/>
                    </a:lnTo>
                    <a:lnTo>
                      <a:pt x="1325" y="832"/>
                    </a:lnTo>
                    <a:lnTo>
                      <a:pt x="1175" y="982"/>
                    </a:lnTo>
                    <a:close/>
                  </a:path>
                </a:pathLst>
              </a:custGeom>
              <a:solidFill>
                <a:srgbClr val="CC0000"/>
              </a:solidFill>
              <a:ln w="0">
                <a:solidFill>
                  <a:srgbClr val="00206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N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3D8B12C4-06F8-493C-96AF-6626DC313985}"/>
              </a:ext>
            </a:extLst>
          </p:cNvPr>
          <p:cNvSpPr txBox="1"/>
          <p:nvPr/>
        </p:nvSpPr>
        <p:spPr>
          <a:xfrm>
            <a:off x="1270833" y="5798177"/>
            <a:ext cx="4106317" cy="646331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b="1" dirty="0"/>
              <a:t>Routine Control – SID: 0x31</a:t>
            </a:r>
            <a:br>
              <a:rPr lang="en-US" dirty="0"/>
            </a:br>
            <a:r>
              <a:rPr lang="en-US" dirty="0">
                <a:solidFill>
                  <a:srgbClr val="FF0000"/>
                </a:solidFill>
              </a:rPr>
              <a:t>●</a:t>
            </a:r>
            <a:r>
              <a:rPr lang="en-US" dirty="0"/>
              <a:t> To Start, Stop, Request Routine Results  </a:t>
            </a:r>
            <a:endParaRPr lang="ar-EG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E05325FC-5853-45CA-AC44-7A40CB0B1955}"/>
              </a:ext>
            </a:extLst>
          </p:cNvPr>
          <p:cNvSpPr>
            <a:spLocks noChangeAspect="1"/>
          </p:cNvSpPr>
          <p:nvPr/>
        </p:nvSpPr>
        <p:spPr>
          <a:xfrm>
            <a:off x="2632075" y="3611103"/>
            <a:ext cx="4157079" cy="884851"/>
          </a:xfrm>
          <a:prstGeom prst="roundRect">
            <a:avLst>
              <a:gd name="adj" fmla="val 4524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6B54010-9782-45F0-ABF0-412A10B55582}"/>
              </a:ext>
            </a:extLst>
          </p:cNvPr>
          <p:cNvSpPr>
            <a:spLocks noChangeAspect="1"/>
          </p:cNvSpPr>
          <p:nvPr/>
        </p:nvSpPr>
        <p:spPr>
          <a:xfrm>
            <a:off x="2632075" y="2449265"/>
            <a:ext cx="4157078" cy="635180"/>
          </a:xfrm>
          <a:prstGeom prst="roundRect">
            <a:avLst>
              <a:gd name="adj" fmla="val 12084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886E102-0233-4D1D-96C9-6EB73DA71C8C}"/>
              </a:ext>
            </a:extLst>
          </p:cNvPr>
          <p:cNvSpPr txBox="1">
            <a:spLocks noChangeAspect="1"/>
          </p:cNvSpPr>
          <p:nvPr/>
        </p:nvSpPr>
        <p:spPr>
          <a:xfrm>
            <a:off x="2612242" y="2378430"/>
            <a:ext cx="1255598" cy="3385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600" b="1" dirty="0"/>
              <a:t>Application</a:t>
            </a:r>
            <a:endParaRPr lang="ar-EG" sz="1400" b="1" dirty="0"/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A674953F-2FB1-47FA-8E17-579D9642C6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22531" y="2519027"/>
            <a:ext cx="444460" cy="44446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B5CECC2-B2EC-48E1-AAB6-4475D9222201}"/>
              </a:ext>
            </a:extLst>
          </p:cNvPr>
          <p:cNvSpPr txBox="1">
            <a:spLocks noChangeAspect="1"/>
          </p:cNvSpPr>
          <p:nvPr/>
        </p:nvSpPr>
        <p:spPr>
          <a:xfrm>
            <a:off x="2612242" y="3542998"/>
            <a:ext cx="72578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b="1" dirty="0"/>
              <a:t>DCM</a:t>
            </a:r>
            <a:endParaRPr lang="ar-EG" b="1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06B01FCD-7C25-4D06-A666-B3DD9A157688}"/>
              </a:ext>
            </a:extLst>
          </p:cNvPr>
          <p:cNvSpPr/>
          <p:nvPr/>
        </p:nvSpPr>
        <p:spPr>
          <a:xfrm>
            <a:off x="2632076" y="3203047"/>
            <a:ext cx="4157075" cy="288575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RTE</a:t>
            </a:r>
            <a:endParaRPr lang="ar-EG" b="1" dirty="0">
              <a:solidFill>
                <a:schemeClr val="tx1"/>
              </a:solidFill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B1BAB793-84B3-470D-B48E-1051F5E3D8FB}"/>
              </a:ext>
            </a:extLst>
          </p:cNvPr>
          <p:cNvSpPr/>
          <p:nvPr/>
        </p:nvSpPr>
        <p:spPr>
          <a:xfrm>
            <a:off x="2728368" y="3918794"/>
            <a:ext cx="3965164" cy="50796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 b="1" dirty="0">
              <a:solidFill>
                <a:schemeClr val="tx1"/>
              </a:solidFill>
            </a:endParaRPr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9F0A8705-9971-4E6D-9E66-B77339E92F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348549" y="4044924"/>
            <a:ext cx="280611" cy="280611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82344774-7706-4B91-972C-CE0068A9C07F}"/>
              </a:ext>
            </a:extLst>
          </p:cNvPr>
          <p:cNvSpPr txBox="1"/>
          <p:nvPr/>
        </p:nvSpPr>
        <p:spPr>
          <a:xfrm>
            <a:off x="2693648" y="3850689"/>
            <a:ext cx="562975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b="1" dirty="0"/>
              <a:t>DSP</a:t>
            </a:r>
            <a:endParaRPr lang="ar-EG" b="1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326339A-02B4-4D07-800C-A143C5DAF679}"/>
              </a:ext>
            </a:extLst>
          </p:cNvPr>
          <p:cNvGrpSpPr/>
          <p:nvPr/>
        </p:nvGrpSpPr>
        <p:grpSpPr>
          <a:xfrm>
            <a:off x="5579021" y="5745783"/>
            <a:ext cx="3828071" cy="915024"/>
            <a:chOff x="5579021" y="5745783"/>
            <a:chExt cx="3828071" cy="915024"/>
          </a:xfrm>
        </p:grpSpPr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3B6A530C-6844-48FD-83D6-0A98A9FC8BB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319968" y="6014674"/>
              <a:ext cx="108712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3" name="Group 162">
              <a:extLst>
                <a:ext uri="{FF2B5EF4-FFF2-40B4-BE49-F238E27FC236}">
                  <a16:creationId xmlns:a16="http://schemas.microsoft.com/office/drawing/2014/main" id="{B65D24C3-7C6B-47C7-AEA9-A5382800CD8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597265" y="5849781"/>
              <a:ext cx="444911" cy="329786"/>
              <a:chOff x="5987049" y="3348242"/>
              <a:chExt cx="217901" cy="161517"/>
            </a:xfrm>
            <a:solidFill>
              <a:schemeClr val="bg2">
                <a:lumMod val="75000"/>
              </a:schemeClr>
            </a:solidFill>
          </p:grpSpPr>
          <p:sp>
            <p:nvSpPr>
              <p:cNvPr id="164" name="Freeform 133">
                <a:extLst>
                  <a:ext uri="{FF2B5EF4-FFF2-40B4-BE49-F238E27FC236}">
                    <a16:creationId xmlns:a16="http://schemas.microsoft.com/office/drawing/2014/main" id="{833B012F-A574-41E7-880B-1B5FA4478B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87049" y="3353672"/>
                <a:ext cx="208240" cy="156087"/>
              </a:xfrm>
              <a:custGeom>
                <a:avLst/>
                <a:gdLst>
                  <a:gd name="T0" fmla="*/ 4724 w 6117"/>
                  <a:gd name="T1" fmla="*/ 1612 h 4594"/>
                  <a:gd name="T2" fmla="*/ 4680 w 6117"/>
                  <a:gd name="T3" fmla="*/ 1652 h 4594"/>
                  <a:gd name="T4" fmla="*/ 4088 w 6117"/>
                  <a:gd name="T5" fmla="*/ 2189 h 4594"/>
                  <a:gd name="T6" fmla="*/ 4037 w 6117"/>
                  <a:gd name="T7" fmla="*/ 2237 h 4594"/>
                  <a:gd name="T8" fmla="*/ 4474 w 6117"/>
                  <a:gd name="T9" fmla="*/ 2673 h 4594"/>
                  <a:gd name="T10" fmla="*/ 5289 w 6117"/>
                  <a:gd name="T11" fmla="*/ 3489 h 4594"/>
                  <a:gd name="T12" fmla="*/ 5211 w 6117"/>
                  <a:gd name="T13" fmla="*/ 3815 h 4594"/>
                  <a:gd name="T14" fmla="*/ 5016 w 6117"/>
                  <a:gd name="T15" fmla="*/ 3755 h 4594"/>
                  <a:gd name="T16" fmla="*/ 4205 w 6117"/>
                  <a:gd name="T17" fmla="*/ 2944 h 4594"/>
                  <a:gd name="T18" fmla="*/ 3755 w 6117"/>
                  <a:gd name="T19" fmla="*/ 2493 h 4594"/>
                  <a:gd name="T20" fmla="*/ 3704 w 6117"/>
                  <a:gd name="T21" fmla="*/ 2539 h 4594"/>
                  <a:gd name="T22" fmla="*/ 3200 w 6117"/>
                  <a:gd name="T23" fmla="*/ 2997 h 4594"/>
                  <a:gd name="T24" fmla="*/ 2918 w 6117"/>
                  <a:gd name="T25" fmla="*/ 2998 h 4594"/>
                  <a:gd name="T26" fmla="*/ 2432 w 6117"/>
                  <a:gd name="T27" fmla="*/ 2557 h 4594"/>
                  <a:gd name="T28" fmla="*/ 2354 w 6117"/>
                  <a:gd name="T29" fmla="*/ 2487 h 4594"/>
                  <a:gd name="T30" fmla="*/ 2314 w 6117"/>
                  <a:gd name="T31" fmla="*/ 2543 h 4594"/>
                  <a:gd name="T32" fmla="*/ 1101 w 6117"/>
                  <a:gd name="T33" fmla="*/ 3756 h 4594"/>
                  <a:gd name="T34" fmla="*/ 771 w 6117"/>
                  <a:gd name="T35" fmla="*/ 3689 h 4594"/>
                  <a:gd name="T36" fmla="*/ 832 w 6117"/>
                  <a:gd name="T37" fmla="*/ 3483 h 4594"/>
                  <a:gd name="T38" fmla="*/ 1805 w 6117"/>
                  <a:gd name="T39" fmla="*/ 2513 h 4594"/>
                  <a:gd name="T40" fmla="*/ 2080 w 6117"/>
                  <a:gd name="T41" fmla="*/ 2239 h 4594"/>
                  <a:gd name="T42" fmla="*/ 1583 w 6117"/>
                  <a:gd name="T43" fmla="*/ 1787 h 4594"/>
                  <a:gd name="T44" fmla="*/ 832 w 6117"/>
                  <a:gd name="T45" fmla="*/ 1104 h 4594"/>
                  <a:gd name="T46" fmla="*/ 769 w 6117"/>
                  <a:gd name="T47" fmla="*/ 910 h 4594"/>
                  <a:gd name="T48" fmla="*/ 904 w 6117"/>
                  <a:gd name="T49" fmla="*/ 773 h 4594"/>
                  <a:gd name="T50" fmla="*/ 1095 w 6117"/>
                  <a:gd name="T51" fmla="*/ 827 h 4594"/>
                  <a:gd name="T52" fmla="*/ 2147 w 6117"/>
                  <a:gd name="T53" fmla="*/ 1781 h 4594"/>
                  <a:gd name="T54" fmla="*/ 3058 w 6117"/>
                  <a:gd name="T55" fmla="*/ 2608 h 4594"/>
                  <a:gd name="T56" fmla="*/ 3106 w 6117"/>
                  <a:gd name="T57" fmla="*/ 2566 h 4594"/>
                  <a:gd name="T58" fmla="*/ 4481 w 6117"/>
                  <a:gd name="T59" fmla="*/ 1316 h 4594"/>
                  <a:gd name="T60" fmla="*/ 4500 w 6117"/>
                  <a:gd name="T61" fmla="*/ 1 h 4594"/>
                  <a:gd name="T62" fmla="*/ 754 w 6117"/>
                  <a:gd name="T63" fmla="*/ 1 h 4594"/>
                  <a:gd name="T64" fmla="*/ 12 w 6117"/>
                  <a:gd name="T65" fmla="*/ 631 h 4594"/>
                  <a:gd name="T66" fmla="*/ 0 w 6117"/>
                  <a:gd name="T67" fmla="*/ 670 h 4594"/>
                  <a:gd name="T68" fmla="*/ 0 w 6117"/>
                  <a:gd name="T69" fmla="*/ 3920 h 4594"/>
                  <a:gd name="T70" fmla="*/ 30 w 6117"/>
                  <a:gd name="T71" fmla="*/ 4033 h 4594"/>
                  <a:gd name="T72" fmla="*/ 772 w 6117"/>
                  <a:gd name="T73" fmla="*/ 4588 h 4594"/>
                  <a:gd name="T74" fmla="*/ 5064 w 6117"/>
                  <a:gd name="T75" fmla="*/ 4588 h 4594"/>
                  <a:gd name="T76" fmla="*/ 5516 w 6117"/>
                  <a:gd name="T77" fmla="*/ 4567 h 4594"/>
                  <a:gd name="T78" fmla="*/ 6107 w 6117"/>
                  <a:gd name="T79" fmla="*/ 3946 h 4594"/>
                  <a:gd name="T80" fmla="*/ 6117 w 6117"/>
                  <a:gd name="T81" fmla="*/ 3920 h 4594"/>
                  <a:gd name="T82" fmla="*/ 6117 w 6117"/>
                  <a:gd name="T83" fmla="*/ 1808 h 4594"/>
                  <a:gd name="T84" fmla="*/ 4724 w 6117"/>
                  <a:gd name="T85" fmla="*/ 1612 h 45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6117" h="4594">
                    <a:moveTo>
                      <a:pt x="4724" y="1612"/>
                    </a:moveTo>
                    <a:lnTo>
                      <a:pt x="4680" y="1652"/>
                    </a:lnTo>
                    <a:lnTo>
                      <a:pt x="4088" y="2189"/>
                    </a:lnTo>
                    <a:cubicBezTo>
                      <a:pt x="4072" y="2204"/>
                      <a:pt x="4056" y="2219"/>
                      <a:pt x="4037" y="2237"/>
                    </a:cubicBezTo>
                    <a:cubicBezTo>
                      <a:pt x="4184" y="2384"/>
                      <a:pt x="4330" y="2528"/>
                      <a:pt x="4474" y="2673"/>
                    </a:cubicBezTo>
                    <a:cubicBezTo>
                      <a:pt x="4747" y="2944"/>
                      <a:pt x="5018" y="3216"/>
                      <a:pt x="5289" y="3489"/>
                    </a:cubicBezTo>
                    <a:cubicBezTo>
                      <a:pt x="5402" y="3602"/>
                      <a:pt x="5359" y="3775"/>
                      <a:pt x="5211" y="3815"/>
                    </a:cubicBezTo>
                    <a:cubicBezTo>
                      <a:pt x="5134" y="3836"/>
                      <a:pt x="5071" y="3810"/>
                      <a:pt x="5016" y="3755"/>
                    </a:cubicBezTo>
                    <a:lnTo>
                      <a:pt x="4205" y="2944"/>
                    </a:lnTo>
                    <a:cubicBezTo>
                      <a:pt x="4056" y="2795"/>
                      <a:pt x="3908" y="2646"/>
                      <a:pt x="3755" y="2493"/>
                    </a:cubicBezTo>
                    <a:cubicBezTo>
                      <a:pt x="3736" y="2510"/>
                      <a:pt x="3719" y="2524"/>
                      <a:pt x="3704" y="2539"/>
                    </a:cubicBezTo>
                    <a:cubicBezTo>
                      <a:pt x="3536" y="2692"/>
                      <a:pt x="3368" y="2845"/>
                      <a:pt x="3200" y="2997"/>
                    </a:cubicBezTo>
                    <a:cubicBezTo>
                      <a:pt x="3107" y="3081"/>
                      <a:pt x="3011" y="3082"/>
                      <a:pt x="2918" y="2998"/>
                    </a:cubicBezTo>
                    <a:lnTo>
                      <a:pt x="2432" y="2557"/>
                    </a:lnTo>
                    <a:cubicBezTo>
                      <a:pt x="2410" y="2537"/>
                      <a:pt x="2388" y="2518"/>
                      <a:pt x="2354" y="2487"/>
                    </a:cubicBezTo>
                    <a:cubicBezTo>
                      <a:pt x="2342" y="2507"/>
                      <a:pt x="2329" y="2526"/>
                      <a:pt x="2314" y="2543"/>
                    </a:cubicBezTo>
                    <a:cubicBezTo>
                      <a:pt x="1910" y="2948"/>
                      <a:pt x="1506" y="3353"/>
                      <a:pt x="1101" y="3756"/>
                    </a:cubicBezTo>
                    <a:cubicBezTo>
                      <a:pt x="987" y="3870"/>
                      <a:pt x="816" y="3835"/>
                      <a:pt x="771" y="3689"/>
                    </a:cubicBezTo>
                    <a:cubicBezTo>
                      <a:pt x="746" y="3608"/>
                      <a:pt x="774" y="3542"/>
                      <a:pt x="832" y="3483"/>
                    </a:cubicBezTo>
                    <a:lnTo>
                      <a:pt x="1805" y="2513"/>
                    </a:lnTo>
                    <a:cubicBezTo>
                      <a:pt x="1895" y="2422"/>
                      <a:pt x="1986" y="2333"/>
                      <a:pt x="2080" y="2239"/>
                    </a:cubicBezTo>
                    <a:lnTo>
                      <a:pt x="1583" y="1787"/>
                    </a:lnTo>
                    <a:cubicBezTo>
                      <a:pt x="1333" y="1559"/>
                      <a:pt x="1083" y="1331"/>
                      <a:pt x="832" y="1104"/>
                    </a:cubicBezTo>
                    <a:cubicBezTo>
                      <a:pt x="775" y="1051"/>
                      <a:pt x="750" y="987"/>
                      <a:pt x="769" y="910"/>
                    </a:cubicBezTo>
                    <a:cubicBezTo>
                      <a:pt x="784" y="842"/>
                      <a:pt x="836" y="789"/>
                      <a:pt x="904" y="773"/>
                    </a:cubicBezTo>
                    <a:cubicBezTo>
                      <a:pt x="978" y="752"/>
                      <a:pt x="1040" y="776"/>
                      <a:pt x="1095" y="827"/>
                    </a:cubicBezTo>
                    <a:cubicBezTo>
                      <a:pt x="1446" y="1145"/>
                      <a:pt x="1796" y="1463"/>
                      <a:pt x="2147" y="1781"/>
                    </a:cubicBezTo>
                    <a:lnTo>
                      <a:pt x="3058" y="2608"/>
                    </a:lnTo>
                    <a:cubicBezTo>
                      <a:pt x="3075" y="2593"/>
                      <a:pt x="3091" y="2580"/>
                      <a:pt x="3106" y="2566"/>
                    </a:cubicBezTo>
                    <a:lnTo>
                      <a:pt x="4481" y="1316"/>
                    </a:lnTo>
                    <a:cubicBezTo>
                      <a:pt x="4240" y="909"/>
                      <a:pt x="4247" y="401"/>
                      <a:pt x="4500" y="1"/>
                    </a:cubicBezTo>
                    <a:cubicBezTo>
                      <a:pt x="3251" y="0"/>
                      <a:pt x="2003" y="0"/>
                      <a:pt x="754" y="1"/>
                    </a:cubicBezTo>
                    <a:cubicBezTo>
                      <a:pt x="388" y="2"/>
                      <a:pt x="75" y="271"/>
                      <a:pt x="12" y="631"/>
                    </a:cubicBezTo>
                    <a:cubicBezTo>
                      <a:pt x="9" y="644"/>
                      <a:pt x="5" y="657"/>
                      <a:pt x="0" y="670"/>
                    </a:cubicBezTo>
                    <a:lnTo>
                      <a:pt x="0" y="3920"/>
                    </a:lnTo>
                    <a:cubicBezTo>
                      <a:pt x="10" y="3958"/>
                      <a:pt x="19" y="3996"/>
                      <a:pt x="30" y="4033"/>
                    </a:cubicBezTo>
                    <a:cubicBezTo>
                      <a:pt x="125" y="4365"/>
                      <a:pt x="421" y="4588"/>
                      <a:pt x="772" y="4588"/>
                    </a:cubicBezTo>
                    <a:cubicBezTo>
                      <a:pt x="2203" y="4589"/>
                      <a:pt x="3634" y="4589"/>
                      <a:pt x="5064" y="4588"/>
                    </a:cubicBezTo>
                    <a:cubicBezTo>
                      <a:pt x="5215" y="4588"/>
                      <a:pt x="5369" y="4594"/>
                      <a:pt x="5516" y="4567"/>
                    </a:cubicBezTo>
                    <a:cubicBezTo>
                      <a:pt x="5829" y="4507"/>
                      <a:pt x="6050" y="4264"/>
                      <a:pt x="6107" y="3946"/>
                    </a:cubicBezTo>
                    <a:cubicBezTo>
                      <a:pt x="6109" y="3937"/>
                      <a:pt x="6113" y="3928"/>
                      <a:pt x="6117" y="3920"/>
                    </a:cubicBezTo>
                    <a:lnTo>
                      <a:pt x="6117" y="1808"/>
                    </a:lnTo>
                    <a:cubicBezTo>
                      <a:pt x="5656" y="2032"/>
                      <a:pt x="5105" y="1954"/>
                      <a:pt x="4724" y="1612"/>
                    </a:cubicBezTo>
                    <a:close/>
                  </a:path>
                </a:pathLst>
              </a:custGeom>
              <a:grpFill/>
              <a:ln w="0">
                <a:solidFill>
                  <a:srgbClr val="00206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N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65" name="Freeform 134">
                <a:extLst>
                  <a:ext uri="{FF2B5EF4-FFF2-40B4-BE49-F238E27FC236}">
                    <a16:creationId xmlns:a16="http://schemas.microsoft.com/office/drawing/2014/main" id="{E55AA266-6B12-4230-9143-4DE4E02716C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145913" y="3348242"/>
                <a:ext cx="59037" cy="58848"/>
              </a:xfrm>
              <a:custGeom>
                <a:avLst/>
                <a:gdLst>
                  <a:gd name="T0" fmla="*/ 900 w 1733"/>
                  <a:gd name="T1" fmla="*/ 0 h 1732"/>
                  <a:gd name="T2" fmla="*/ 129 w 1733"/>
                  <a:gd name="T3" fmla="*/ 514 h 1732"/>
                  <a:gd name="T4" fmla="*/ 310 w 1733"/>
                  <a:gd name="T5" fmla="*/ 1422 h 1732"/>
                  <a:gd name="T6" fmla="*/ 1218 w 1733"/>
                  <a:gd name="T7" fmla="*/ 1603 h 1732"/>
                  <a:gd name="T8" fmla="*/ 1733 w 1733"/>
                  <a:gd name="T9" fmla="*/ 833 h 1732"/>
                  <a:gd name="T10" fmla="*/ 900 w 1733"/>
                  <a:gd name="T11" fmla="*/ 0 h 1732"/>
                  <a:gd name="T12" fmla="*/ 1175 w 1733"/>
                  <a:gd name="T13" fmla="*/ 982 h 1732"/>
                  <a:gd name="T14" fmla="*/ 1007 w 1733"/>
                  <a:gd name="T15" fmla="*/ 815 h 1732"/>
                  <a:gd name="T16" fmla="*/ 1007 w 1733"/>
                  <a:gd name="T17" fmla="*/ 823 h 1732"/>
                  <a:gd name="T18" fmla="*/ 1007 w 1733"/>
                  <a:gd name="T19" fmla="*/ 1256 h 1732"/>
                  <a:gd name="T20" fmla="*/ 1007 w 1733"/>
                  <a:gd name="T21" fmla="*/ 1261 h 1732"/>
                  <a:gd name="T22" fmla="*/ 792 w 1733"/>
                  <a:gd name="T23" fmla="*/ 1261 h 1732"/>
                  <a:gd name="T24" fmla="*/ 792 w 1733"/>
                  <a:gd name="T25" fmla="*/ 1251 h 1732"/>
                  <a:gd name="T26" fmla="*/ 792 w 1733"/>
                  <a:gd name="T27" fmla="*/ 826 h 1732"/>
                  <a:gd name="T28" fmla="*/ 792 w 1733"/>
                  <a:gd name="T29" fmla="*/ 815 h 1732"/>
                  <a:gd name="T30" fmla="*/ 624 w 1733"/>
                  <a:gd name="T31" fmla="*/ 983 h 1732"/>
                  <a:gd name="T32" fmla="*/ 474 w 1733"/>
                  <a:gd name="T33" fmla="*/ 832 h 1732"/>
                  <a:gd name="T34" fmla="*/ 899 w 1733"/>
                  <a:gd name="T35" fmla="*/ 405 h 1732"/>
                  <a:gd name="T36" fmla="*/ 1325 w 1733"/>
                  <a:gd name="T37" fmla="*/ 832 h 1732"/>
                  <a:gd name="T38" fmla="*/ 1175 w 1733"/>
                  <a:gd name="T39" fmla="*/ 982 h 17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733" h="1732">
                    <a:moveTo>
                      <a:pt x="900" y="0"/>
                    </a:moveTo>
                    <a:cubicBezTo>
                      <a:pt x="562" y="0"/>
                      <a:pt x="258" y="203"/>
                      <a:pt x="129" y="514"/>
                    </a:cubicBezTo>
                    <a:cubicBezTo>
                      <a:pt x="0" y="826"/>
                      <a:pt x="72" y="1184"/>
                      <a:pt x="310" y="1422"/>
                    </a:cubicBezTo>
                    <a:cubicBezTo>
                      <a:pt x="548" y="1661"/>
                      <a:pt x="907" y="1732"/>
                      <a:pt x="1218" y="1603"/>
                    </a:cubicBezTo>
                    <a:cubicBezTo>
                      <a:pt x="1530" y="1474"/>
                      <a:pt x="1733" y="1170"/>
                      <a:pt x="1733" y="833"/>
                    </a:cubicBezTo>
                    <a:cubicBezTo>
                      <a:pt x="1733" y="373"/>
                      <a:pt x="1360" y="0"/>
                      <a:pt x="900" y="0"/>
                    </a:cubicBezTo>
                    <a:close/>
                    <a:moveTo>
                      <a:pt x="1175" y="982"/>
                    </a:moveTo>
                    <a:lnTo>
                      <a:pt x="1007" y="815"/>
                    </a:lnTo>
                    <a:lnTo>
                      <a:pt x="1007" y="823"/>
                    </a:lnTo>
                    <a:lnTo>
                      <a:pt x="1007" y="1256"/>
                    </a:lnTo>
                    <a:lnTo>
                      <a:pt x="1007" y="1261"/>
                    </a:lnTo>
                    <a:lnTo>
                      <a:pt x="792" y="1261"/>
                    </a:lnTo>
                    <a:lnTo>
                      <a:pt x="792" y="1251"/>
                    </a:lnTo>
                    <a:lnTo>
                      <a:pt x="792" y="826"/>
                    </a:lnTo>
                    <a:lnTo>
                      <a:pt x="792" y="815"/>
                    </a:lnTo>
                    <a:lnTo>
                      <a:pt x="624" y="983"/>
                    </a:lnTo>
                    <a:lnTo>
                      <a:pt x="474" y="832"/>
                    </a:lnTo>
                    <a:lnTo>
                      <a:pt x="899" y="405"/>
                    </a:lnTo>
                    <a:lnTo>
                      <a:pt x="1325" y="832"/>
                    </a:lnTo>
                    <a:lnTo>
                      <a:pt x="1175" y="982"/>
                    </a:lnTo>
                    <a:close/>
                  </a:path>
                </a:pathLst>
              </a:custGeom>
              <a:solidFill>
                <a:srgbClr val="CC0000"/>
              </a:solidFill>
              <a:ln w="0">
                <a:solidFill>
                  <a:srgbClr val="00206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N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3B18A2C3-BCA4-496E-A803-C4FA4ECEFF1E}"/>
                </a:ext>
              </a:extLst>
            </p:cNvPr>
            <p:cNvGrpSpPr/>
            <p:nvPr/>
          </p:nvGrpSpPr>
          <p:grpSpPr>
            <a:xfrm>
              <a:off x="5579021" y="5745783"/>
              <a:ext cx="2677448" cy="915024"/>
              <a:chOff x="5579021" y="5745783"/>
              <a:chExt cx="2677448" cy="915024"/>
            </a:xfrm>
          </p:grpSpPr>
          <p:sp>
            <p:nvSpPr>
              <p:cNvPr id="129" name="Rectangle: Rounded Corners 128">
                <a:extLst>
                  <a:ext uri="{FF2B5EF4-FFF2-40B4-BE49-F238E27FC236}">
                    <a16:creationId xmlns:a16="http://schemas.microsoft.com/office/drawing/2014/main" id="{EEDA6784-315D-49D0-B996-83E549669726}"/>
                  </a:ext>
                </a:extLst>
              </p:cNvPr>
              <p:cNvSpPr/>
              <p:nvPr/>
            </p:nvSpPr>
            <p:spPr>
              <a:xfrm>
                <a:off x="5579021" y="5835075"/>
                <a:ext cx="2677448" cy="304800"/>
              </a:xfrm>
              <a:prstGeom prst="roundRect">
                <a:avLst>
                  <a:gd name="adj" fmla="val 18229"/>
                </a:avLst>
              </a:prstGeom>
              <a:solidFill>
                <a:schemeClr val="accent3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ar-EG" dirty="0"/>
              </a:p>
            </p:txBody>
          </p:sp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51C6819F-0CC5-447E-9216-AB8C2FE35BA5}"/>
                  </a:ext>
                </a:extLst>
              </p:cNvPr>
              <p:cNvSpPr txBox="1"/>
              <p:nvPr/>
            </p:nvSpPr>
            <p:spPr>
              <a:xfrm>
                <a:off x="5614163" y="5813570"/>
                <a:ext cx="635110" cy="369332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r>
                  <a:rPr lang="en-US" dirty="0"/>
                  <a:t>0x31</a:t>
                </a:r>
                <a:endParaRPr lang="ar-EG" dirty="0"/>
              </a:p>
            </p:txBody>
          </p:sp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89CC78B8-2494-4EA3-9002-FA5B17BDF90C}"/>
                  </a:ext>
                </a:extLst>
              </p:cNvPr>
              <p:cNvSpPr txBox="1"/>
              <p:nvPr/>
            </p:nvSpPr>
            <p:spPr>
              <a:xfrm>
                <a:off x="6265109" y="5822728"/>
                <a:ext cx="865943" cy="307777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r>
                  <a:rPr lang="en-US" sz="1400" b="1" dirty="0"/>
                  <a:t>Sub-</a:t>
                </a:r>
                <a:r>
                  <a:rPr lang="en-US" sz="1400" b="1" dirty="0" err="1"/>
                  <a:t>Func</a:t>
                </a:r>
                <a:endParaRPr lang="ar-EG" sz="1400" b="1" dirty="0"/>
              </a:p>
            </p:txBody>
          </p:sp>
          <p:pic>
            <p:nvPicPr>
              <p:cNvPr id="137" name="Picture 136">
                <a:extLst>
                  <a:ext uri="{FF2B5EF4-FFF2-40B4-BE49-F238E27FC236}">
                    <a16:creationId xmlns:a16="http://schemas.microsoft.com/office/drawing/2014/main" id="{10EC62F8-4314-4C0A-AAAF-EFA805EBF2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8"/>
                  </a:ext>
                </a:extLst>
              </a:blip>
              <a:stretch>
                <a:fillRect/>
              </a:stretch>
            </p:blipFill>
            <p:spPr>
              <a:xfrm>
                <a:off x="5605214" y="6159607"/>
                <a:ext cx="629259" cy="235489"/>
              </a:xfrm>
              <a:prstGeom prst="rect">
                <a:avLst/>
              </a:prstGeom>
            </p:spPr>
          </p:pic>
          <p:pic>
            <p:nvPicPr>
              <p:cNvPr id="138" name="Picture 137">
                <a:extLst>
                  <a:ext uri="{FF2B5EF4-FFF2-40B4-BE49-F238E27FC236}">
                    <a16:creationId xmlns:a16="http://schemas.microsoft.com/office/drawing/2014/main" id="{7EE54451-E26B-42E8-9BAD-D537CAB317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8"/>
                  </a:ext>
                </a:extLst>
              </a:blip>
              <a:stretch>
                <a:fillRect/>
              </a:stretch>
            </p:blipFill>
            <p:spPr>
              <a:xfrm>
                <a:off x="6348549" y="6164533"/>
                <a:ext cx="629259" cy="235489"/>
              </a:xfrm>
              <a:prstGeom prst="rect">
                <a:avLst/>
              </a:prstGeom>
            </p:spPr>
          </p:pic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50A0628F-4EE8-4479-ACBF-F3EAC65E718E}"/>
                  </a:ext>
                </a:extLst>
              </p:cNvPr>
              <p:cNvSpPr txBox="1"/>
              <p:nvPr/>
            </p:nvSpPr>
            <p:spPr>
              <a:xfrm>
                <a:off x="5595234" y="6377434"/>
                <a:ext cx="649217" cy="276999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r>
                  <a:rPr lang="en-US" sz="1200" dirty="0"/>
                  <a:t>1</a:t>
                </a:r>
                <a:r>
                  <a:rPr lang="en-US" sz="1200" baseline="30000" dirty="0"/>
                  <a:t>st</a:t>
                </a:r>
                <a:r>
                  <a:rPr lang="en-US" sz="1200" dirty="0"/>
                  <a:t> Byte</a:t>
                </a:r>
                <a:endParaRPr lang="ar-EG" sz="1200" dirty="0"/>
              </a:p>
            </p:txBody>
          </p:sp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6283B9A6-416E-41D6-AA8A-A02C24895ECF}"/>
                  </a:ext>
                </a:extLst>
              </p:cNvPr>
              <p:cNvSpPr txBox="1"/>
              <p:nvPr/>
            </p:nvSpPr>
            <p:spPr>
              <a:xfrm>
                <a:off x="6320359" y="6383808"/>
                <a:ext cx="685637" cy="276999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r>
                  <a:rPr lang="en-US" sz="1200" dirty="0"/>
                  <a:t>2</a:t>
                </a:r>
                <a:r>
                  <a:rPr lang="en-US" sz="1200" baseline="30000" dirty="0"/>
                  <a:t>nd</a:t>
                </a:r>
                <a:r>
                  <a:rPr lang="en-US" sz="1200" dirty="0"/>
                  <a:t> Byte</a:t>
                </a:r>
                <a:endParaRPr lang="ar-EG" sz="1200" dirty="0"/>
              </a:p>
            </p:txBody>
          </p: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B871456D-86FA-45A4-B1A3-4289D351AF96}"/>
                  </a:ext>
                </a:extLst>
              </p:cNvPr>
              <p:cNvCxnSpPr/>
              <p:nvPr/>
            </p:nvCxnSpPr>
            <p:spPr>
              <a:xfrm>
                <a:off x="6292076" y="5835075"/>
                <a:ext cx="0" cy="30480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Connector 105">
                <a:extLst>
                  <a:ext uri="{FF2B5EF4-FFF2-40B4-BE49-F238E27FC236}">
                    <a16:creationId xmlns:a16="http://schemas.microsoft.com/office/drawing/2014/main" id="{536C7113-05B6-4581-892C-7F13E664E3DD}"/>
                  </a:ext>
                </a:extLst>
              </p:cNvPr>
              <p:cNvCxnSpPr/>
              <p:nvPr/>
            </p:nvCxnSpPr>
            <p:spPr>
              <a:xfrm>
                <a:off x="7080270" y="5835075"/>
                <a:ext cx="0" cy="30480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E9C33476-1B77-4926-BA60-9A415230FB22}"/>
                  </a:ext>
                </a:extLst>
              </p:cNvPr>
              <p:cNvSpPr txBox="1"/>
              <p:nvPr/>
            </p:nvSpPr>
            <p:spPr>
              <a:xfrm>
                <a:off x="7228372" y="5745783"/>
                <a:ext cx="633507" cy="461665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r>
                  <a:rPr lang="en-US" sz="2400" b="1" dirty="0"/>
                  <a:t>RID</a:t>
                </a:r>
                <a:endParaRPr lang="ar-EG" sz="2400" b="1" dirty="0"/>
              </a:p>
            </p:txBody>
          </p:sp>
          <p:pic>
            <p:nvPicPr>
              <p:cNvPr id="66" name="Picture 65">
                <a:extLst>
                  <a:ext uri="{FF2B5EF4-FFF2-40B4-BE49-F238E27FC236}">
                    <a16:creationId xmlns:a16="http://schemas.microsoft.com/office/drawing/2014/main" id="{BD3334C8-0062-44BD-94DE-3C6BC00279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8"/>
                  </a:ext>
                </a:extLst>
              </a:blip>
              <a:stretch>
                <a:fillRect/>
              </a:stretch>
            </p:blipFill>
            <p:spPr>
              <a:xfrm>
                <a:off x="7158524" y="6164091"/>
                <a:ext cx="809973" cy="235489"/>
              </a:xfrm>
              <a:prstGeom prst="rect">
                <a:avLst/>
              </a:prstGeom>
            </p:spPr>
          </p:pic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6CA78ED9-7374-41B9-B3F1-5BB1322ABC91}"/>
                  </a:ext>
                </a:extLst>
              </p:cNvPr>
              <p:cNvSpPr txBox="1"/>
              <p:nvPr/>
            </p:nvSpPr>
            <p:spPr>
              <a:xfrm>
                <a:off x="7130334" y="6383366"/>
                <a:ext cx="1014445" cy="276999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r>
                  <a:rPr lang="en-US" sz="1200" dirty="0"/>
                  <a:t>3</a:t>
                </a:r>
                <a:r>
                  <a:rPr lang="en-US" sz="1200" baseline="30000" dirty="0"/>
                  <a:t>rd</a:t>
                </a:r>
                <a:r>
                  <a:rPr lang="en-US" sz="1200" dirty="0"/>
                  <a:t> + 4</a:t>
                </a:r>
                <a:r>
                  <a:rPr lang="en-US" sz="1200" baseline="30000" dirty="0"/>
                  <a:t>th</a:t>
                </a:r>
                <a:r>
                  <a:rPr lang="en-US" sz="1200" dirty="0"/>
                  <a:t> Byte</a:t>
                </a:r>
                <a:endParaRPr lang="ar-EG" sz="1200" dirty="0"/>
              </a:p>
            </p:txBody>
          </p:sp>
        </p:grp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97E538A8-F9F5-4DBA-9BE8-8F9D34CA1B43}"/>
              </a:ext>
            </a:extLst>
          </p:cNvPr>
          <p:cNvGrpSpPr/>
          <p:nvPr/>
        </p:nvGrpSpPr>
        <p:grpSpPr>
          <a:xfrm>
            <a:off x="7861879" y="3666023"/>
            <a:ext cx="1961158" cy="2310593"/>
            <a:chOff x="7861879" y="3666023"/>
            <a:chExt cx="1961158" cy="2310593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E54ABE5E-171B-42FB-A5A3-E03C8768F0C7}"/>
                </a:ext>
              </a:extLst>
            </p:cNvPr>
            <p:cNvSpPr txBox="1"/>
            <p:nvPr/>
          </p:nvSpPr>
          <p:spPr>
            <a:xfrm>
              <a:off x="7904022" y="3666023"/>
              <a:ext cx="1919015" cy="369332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1">
              <a:spAutoFit/>
            </a:bodyPr>
            <a:lstStyle/>
            <a:p>
              <a:r>
                <a:rPr lang="en-US" dirty="0"/>
                <a:t>Routine Identifier</a:t>
              </a:r>
              <a:endParaRPr lang="ar-EG" dirty="0"/>
            </a:p>
          </p:txBody>
        </p:sp>
        <p:cxnSp>
          <p:nvCxnSpPr>
            <p:cNvPr id="96" name="Connector: Curved 95">
              <a:extLst>
                <a:ext uri="{FF2B5EF4-FFF2-40B4-BE49-F238E27FC236}">
                  <a16:creationId xmlns:a16="http://schemas.microsoft.com/office/drawing/2014/main" id="{068019DC-8303-4653-A179-435AE314EB02}"/>
                </a:ext>
              </a:extLst>
            </p:cNvPr>
            <p:cNvCxnSpPr>
              <a:stCxn id="58" idx="3"/>
            </p:cNvCxnSpPr>
            <p:nvPr/>
          </p:nvCxnSpPr>
          <p:spPr>
            <a:xfrm flipV="1">
              <a:off x="7861879" y="4035355"/>
              <a:ext cx="1389758" cy="1941261"/>
            </a:xfrm>
            <a:prstGeom prst="curved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991B7715-31A7-4088-A753-0C1F7FB1FEC9}"/>
              </a:ext>
            </a:extLst>
          </p:cNvPr>
          <p:cNvCxnSpPr>
            <a:cxnSpLocks/>
          </p:cNvCxnSpPr>
          <p:nvPr/>
        </p:nvCxnSpPr>
        <p:spPr>
          <a:xfrm flipH="1">
            <a:off x="3362226" y="4511967"/>
            <a:ext cx="577" cy="3543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996D454-E2C5-4765-8ED9-C6333A8E6CB6}"/>
              </a:ext>
            </a:extLst>
          </p:cNvPr>
          <p:cNvGrpSpPr/>
          <p:nvPr/>
        </p:nvGrpSpPr>
        <p:grpSpPr>
          <a:xfrm>
            <a:off x="4881007" y="3996090"/>
            <a:ext cx="3916436" cy="1826639"/>
            <a:chOff x="4881007" y="3996090"/>
            <a:chExt cx="3916436" cy="1826639"/>
          </a:xfrm>
        </p:grpSpPr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A1019C95-4666-4B2E-8764-8305D6AA3F4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177485" y="4661676"/>
              <a:ext cx="613546" cy="59946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 sz="900" dirty="0">
                <a:solidFill>
                  <a:schemeClr val="tx1"/>
                </a:solidFill>
              </a:endParaRPr>
            </a:p>
          </p:txBody>
        </p: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BFE8611A-B857-425B-87AC-46CFE60838BC}"/>
                </a:ext>
              </a:extLst>
            </p:cNvPr>
            <p:cNvSpPr txBox="1"/>
            <p:nvPr/>
          </p:nvSpPr>
          <p:spPr>
            <a:xfrm>
              <a:off x="8155921" y="4772612"/>
              <a:ext cx="641522" cy="369332"/>
            </a:xfrm>
            <a:prstGeom prst="rect">
              <a:avLst/>
            </a:prstGeom>
            <a:noFill/>
          </p:spPr>
          <p:txBody>
            <a:bodyPr wrap="none" rtlCol="1">
              <a:spAutoFit/>
            </a:bodyPr>
            <a:lstStyle/>
            <a:p>
              <a:r>
                <a:rPr lang="en-US" b="1" dirty="0"/>
                <a:t>0x03</a:t>
              </a:r>
              <a:endParaRPr lang="ar-EG" b="1" dirty="0"/>
            </a:p>
          </p:txBody>
        </p:sp>
        <p:cxnSp>
          <p:nvCxnSpPr>
            <p:cNvPr id="46" name="Connector: Curved 45">
              <a:extLst>
                <a:ext uri="{FF2B5EF4-FFF2-40B4-BE49-F238E27FC236}">
                  <a16:creationId xmlns:a16="http://schemas.microsoft.com/office/drawing/2014/main" id="{B465EF7D-81DE-4531-BFAE-80721B9D63C1}"/>
                </a:ext>
              </a:extLst>
            </p:cNvPr>
            <p:cNvCxnSpPr>
              <a:cxnSpLocks/>
              <a:stCxn id="131" idx="0"/>
              <a:endCxn id="155" idx="4"/>
            </p:cNvCxnSpPr>
            <p:nvPr/>
          </p:nvCxnSpPr>
          <p:spPr>
            <a:xfrm rot="5400000" flipH="1" flipV="1">
              <a:off x="7310373" y="4648844"/>
              <a:ext cx="561592" cy="1786177"/>
            </a:xfrm>
            <a:prstGeom prst="curved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2" name="Rectangle: Rounded Corners 101">
              <a:extLst>
                <a:ext uri="{FF2B5EF4-FFF2-40B4-BE49-F238E27FC236}">
                  <a16:creationId xmlns:a16="http://schemas.microsoft.com/office/drawing/2014/main" id="{854D149A-AF7D-4B36-B49C-336A78326679}"/>
                </a:ext>
              </a:extLst>
            </p:cNvPr>
            <p:cNvSpPr/>
            <p:nvPr/>
          </p:nvSpPr>
          <p:spPr>
            <a:xfrm>
              <a:off x="4881007" y="3996090"/>
              <a:ext cx="1398817" cy="334561"/>
            </a:xfrm>
            <a:prstGeom prst="roundRect">
              <a:avLst/>
            </a:prstGeom>
            <a:solidFill>
              <a:srgbClr val="A9D18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1100" b="1" dirty="0">
                  <a:solidFill>
                    <a:schemeClr val="tx1"/>
                  </a:solidFill>
                </a:rPr>
                <a:t>Request Routine Results</a:t>
              </a:r>
              <a:endParaRPr lang="ar-EG" sz="11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5E71203-8B9C-445A-93CC-62FB6B66B841}"/>
              </a:ext>
            </a:extLst>
          </p:cNvPr>
          <p:cNvGrpSpPr/>
          <p:nvPr/>
        </p:nvGrpSpPr>
        <p:grpSpPr>
          <a:xfrm>
            <a:off x="3622475" y="3990974"/>
            <a:ext cx="3808198" cy="1831754"/>
            <a:chOff x="3622475" y="3990974"/>
            <a:chExt cx="3808198" cy="1831754"/>
          </a:xfrm>
        </p:grpSpPr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D5FE8A91-C1E1-4734-AFEE-41686408A7A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794072" y="4687196"/>
              <a:ext cx="613546" cy="59946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 sz="700" dirty="0">
                <a:solidFill>
                  <a:schemeClr val="tx1"/>
                </a:solidFill>
              </a:endParaRPr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07CDE5C0-95D6-427A-B355-377E345D9E33}"/>
                </a:ext>
              </a:extLst>
            </p:cNvPr>
            <p:cNvSpPr txBox="1"/>
            <p:nvPr/>
          </p:nvSpPr>
          <p:spPr>
            <a:xfrm>
              <a:off x="6789151" y="4804806"/>
              <a:ext cx="641522" cy="369332"/>
            </a:xfrm>
            <a:prstGeom prst="rect">
              <a:avLst/>
            </a:prstGeom>
            <a:noFill/>
          </p:spPr>
          <p:txBody>
            <a:bodyPr wrap="none" rtlCol="1">
              <a:spAutoFit/>
            </a:bodyPr>
            <a:lstStyle/>
            <a:p>
              <a:r>
                <a:rPr lang="en-US" b="1" dirty="0"/>
                <a:t>0x01</a:t>
              </a:r>
              <a:endParaRPr lang="ar-EG" b="1" dirty="0"/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2335FA99-36BB-4F3C-9BB8-C77FE6B7C56F}"/>
                </a:ext>
              </a:extLst>
            </p:cNvPr>
            <p:cNvCxnSpPr>
              <a:stCxn id="131" idx="0"/>
            </p:cNvCxnSpPr>
            <p:nvPr/>
          </p:nvCxnSpPr>
          <p:spPr>
            <a:xfrm flipV="1">
              <a:off x="6698081" y="5286656"/>
              <a:ext cx="307915" cy="53607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Rectangle: Rounded Corners 102">
              <a:extLst>
                <a:ext uri="{FF2B5EF4-FFF2-40B4-BE49-F238E27FC236}">
                  <a16:creationId xmlns:a16="http://schemas.microsoft.com/office/drawing/2014/main" id="{5039C86B-EE45-4D95-9B3F-E8D398AE59DE}"/>
                </a:ext>
              </a:extLst>
            </p:cNvPr>
            <p:cNvSpPr/>
            <p:nvPr/>
          </p:nvSpPr>
          <p:spPr>
            <a:xfrm>
              <a:off x="3622475" y="3990974"/>
              <a:ext cx="598008" cy="339726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1100" b="1" dirty="0">
                  <a:solidFill>
                    <a:schemeClr val="tx1"/>
                  </a:solidFill>
                </a:rPr>
                <a:t>START</a:t>
              </a:r>
              <a:endParaRPr lang="ar-EG" sz="11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D8117B3-129E-4A74-A8E5-C7533957AFB9}"/>
              </a:ext>
            </a:extLst>
          </p:cNvPr>
          <p:cNvGrpSpPr/>
          <p:nvPr/>
        </p:nvGrpSpPr>
        <p:grpSpPr>
          <a:xfrm>
            <a:off x="4291343" y="3990974"/>
            <a:ext cx="3817048" cy="1831754"/>
            <a:chOff x="4291343" y="3990974"/>
            <a:chExt cx="3817048" cy="1831754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8D442BEE-1FF1-4A19-96D8-936EDF074F3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471790" y="4670894"/>
              <a:ext cx="613546" cy="599460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 sz="700" dirty="0">
                <a:solidFill>
                  <a:schemeClr val="tx1"/>
                </a:solidFill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41C877B-F9E0-4E73-AF39-A4AFC6CF102F}"/>
                </a:ext>
              </a:extLst>
            </p:cNvPr>
            <p:cNvSpPr txBox="1"/>
            <p:nvPr/>
          </p:nvSpPr>
          <p:spPr>
            <a:xfrm>
              <a:off x="7466869" y="4788504"/>
              <a:ext cx="641522" cy="369332"/>
            </a:xfrm>
            <a:prstGeom prst="rect">
              <a:avLst/>
            </a:prstGeom>
            <a:noFill/>
          </p:spPr>
          <p:txBody>
            <a:bodyPr wrap="none" rtlCol="1">
              <a:spAutoFit/>
            </a:bodyPr>
            <a:lstStyle/>
            <a:p>
              <a:r>
                <a:rPr lang="en-US" b="1" dirty="0"/>
                <a:t>0x02</a:t>
              </a:r>
              <a:endParaRPr lang="ar-EG" b="1" dirty="0"/>
            </a:p>
          </p:txBody>
        </p:sp>
        <p:cxnSp>
          <p:nvCxnSpPr>
            <p:cNvPr id="38" name="Connector: Curved 37">
              <a:extLst>
                <a:ext uri="{FF2B5EF4-FFF2-40B4-BE49-F238E27FC236}">
                  <a16:creationId xmlns:a16="http://schemas.microsoft.com/office/drawing/2014/main" id="{1F41DF71-ABE8-47F0-9E0E-108D84F394B6}"/>
                </a:ext>
              </a:extLst>
            </p:cNvPr>
            <p:cNvCxnSpPr>
              <a:cxnSpLocks/>
              <a:stCxn id="131" idx="0"/>
              <a:endCxn id="25" idx="4"/>
            </p:cNvCxnSpPr>
            <p:nvPr/>
          </p:nvCxnSpPr>
          <p:spPr>
            <a:xfrm rot="5400000" flipH="1" flipV="1">
              <a:off x="6962135" y="5006300"/>
              <a:ext cx="552374" cy="1080482"/>
            </a:xfrm>
            <a:prstGeom prst="curved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" name="Rectangle: Rounded Corners 103">
              <a:extLst>
                <a:ext uri="{FF2B5EF4-FFF2-40B4-BE49-F238E27FC236}">
                  <a16:creationId xmlns:a16="http://schemas.microsoft.com/office/drawing/2014/main" id="{6593EB8A-8C00-4AEF-8C9E-0AD5BCA00E76}"/>
                </a:ext>
              </a:extLst>
            </p:cNvPr>
            <p:cNvSpPr/>
            <p:nvPr/>
          </p:nvSpPr>
          <p:spPr>
            <a:xfrm>
              <a:off x="4291343" y="3990974"/>
              <a:ext cx="524547" cy="334561"/>
            </a:xfrm>
            <a:prstGeom prst="roundRect">
              <a:avLst/>
            </a:prstGeom>
            <a:solidFill>
              <a:srgbClr val="FFE69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1100" b="1" dirty="0">
                  <a:solidFill>
                    <a:schemeClr val="tx1"/>
                  </a:solidFill>
                </a:rPr>
                <a:t>STOP</a:t>
              </a:r>
              <a:endParaRPr lang="ar-EG" sz="1100" b="1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186" name="Straight Arrow Connector 185">
            <a:extLst>
              <a:ext uri="{FF2B5EF4-FFF2-40B4-BE49-F238E27FC236}">
                <a16:creationId xmlns:a16="http://schemas.microsoft.com/office/drawing/2014/main" id="{94B599C2-7332-49FF-A519-D01AD51CB17E}"/>
              </a:ext>
            </a:extLst>
          </p:cNvPr>
          <p:cNvCxnSpPr>
            <a:cxnSpLocks/>
          </p:cNvCxnSpPr>
          <p:nvPr/>
        </p:nvCxnSpPr>
        <p:spPr>
          <a:xfrm flipV="1">
            <a:off x="6331145" y="3084445"/>
            <a:ext cx="0" cy="5266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Arrow Connector 188">
            <a:extLst>
              <a:ext uri="{FF2B5EF4-FFF2-40B4-BE49-F238E27FC236}">
                <a16:creationId xmlns:a16="http://schemas.microsoft.com/office/drawing/2014/main" id="{DE27DDF2-BFF3-4C77-9CE0-CD763B18C987}"/>
              </a:ext>
            </a:extLst>
          </p:cNvPr>
          <p:cNvCxnSpPr/>
          <p:nvPr/>
        </p:nvCxnSpPr>
        <p:spPr>
          <a:xfrm>
            <a:off x="3362226" y="3084005"/>
            <a:ext cx="0" cy="5266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Connector: Curved 190">
            <a:extLst>
              <a:ext uri="{FF2B5EF4-FFF2-40B4-BE49-F238E27FC236}">
                <a16:creationId xmlns:a16="http://schemas.microsoft.com/office/drawing/2014/main" id="{75C69872-49A6-40AC-8214-87F034024E57}"/>
              </a:ext>
            </a:extLst>
          </p:cNvPr>
          <p:cNvCxnSpPr>
            <a:cxnSpLocks/>
          </p:cNvCxnSpPr>
          <p:nvPr/>
        </p:nvCxnSpPr>
        <p:spPr>
          <a:xfrm rot="10800000">
            <a:off x="5073651" y="2720584"/>
            <a:ext cx="1257495" cy="320456"/>
          </a:xfrm>
          <a:prstGeom prst="curvedConnector3">
            <a:avLst>
              <a:gd name="adj1" fmla="val 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Connector: Curved 195">
            <a:extLst>
              <a:ext uri="{FF2B5EF4-FFF2-40B4-BE49-F238E27FC236}">
                <a16:creationId xmlns:a16="http://schemas.microsoft.com/office/drawing/2014/main" id="{DD627B54-EFD8-4B94-AC38-9437F1FE6501}"/>
              </a:ext>
            </a:extLst>
          </p:cNvPr>
          <p:cNvCxnSpPr>
            <a:cxnSpLocks/>
          </p:cNvCxnSpPr>
          <p:nvPr/>
        </p:nvCxnSpPr>
        <p:spPr>
          <a:xfrm rot="10800000" flipV="1">
            <a:off x="3362227" y="2729948"/>
            <a:ext cx="1053645" cy="314153"/>
          </a:xfrm>
          <a:prstGeom prst="curvedConnector3">
            <a:avLst>
              <a:gd name="adj1" fmla="val 10032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Graphic 19">
            <a:extLst>
              <a:ext uri="{FF2B5EF4-FFF2-40B4-BE49-F238E27FC236}">
                <a16:creationId xmlns:a16="http://schemas.microsoft.com/office/drawing/2014/main" id="{C6FC6B1F-82EA-4A32-A2FF-B584672A7D17}"/>
              </a:ext>
            </a:extLst>
          </p:cNvPr>
          <p:cNvSpPr>
            <a:spLocks noChangeAspect="1"/>
          </p:cNvSpPr>
          <p:nvPr/>
        </p:nvSpPr>
        <p:spPr>
          <a:xfrm>
            <a:off x="5085744" y="3231232"/>
            <a:ext cx="229968" cy="233084"/>
          </a:xfrm>
          <a:custGeom>
            <a:avLst/>
            <a:gdLst>
              <a:gd name="connsiteX0" fmla="*/ 455965 w 457200"/>
              <a:gd name="connsiteY0" fmla="*/ 2809 h 333375"/>
              <a:gd name="connsiteX1" fmla="*/ 449107 w 457200"/>
              <a:gd name="connsiteY1" fmla="*/ 46 h 333375"/>
              <a:gd name="connsiteX2" fmla="*/ 447392 w 457200"/>
              <a:gd name="connsiteY2" fmla="*/ 332 h 333375"/>
              <a:gd name="connsiteX3" fmla="*/ 5623 w 457200"/>
              <a:gd name="connsiteY3" fmla="*/ 120538 h 333375"/>
              <a:gd name="connsiteX4" fmla="*/ 3 w 457200"/>
              <a:gd name="connsiteY4" fmla="*/ 127681 h 333375"/>
              <a:gd name="connsiteX5" fmla="*/ 5242 w 457200"/>
              <a:gd name="connsiteY5" fmla="*/ 135111 h 333375"/>
              <a:gd name="connsiteX6" fmla="*/ 166881 w 457200"/>
              <a:gd name="connsiteY6" fmla="*/ 188070 h 333375"/>
              <a:gd name="connsiteX7" fmla="*/ 152403 w 457200"/>
              <a:gd name="connsiteY7" fmla="*/ 303799 h 333375"/>
              <a:gd name="connsiteX8" fmla="*/ 156213 w 457200"/>
              <a:gd name="connsiteY8" fmla="*/ 311323 h 333375"/>
              <a:gd name="connsiteX9" fmla="*/ 160023 w 457200"/>
              <a:gd name="connsiteY9" fmla="*/ 312371 h 333375"/>
              <a:gd name="connsiteX10" fmla="*/ 164595 w 457200"/>
              <a:gd name="connsiteY10" fmla="*/ 310847 h 333375"/>
              <a:gd name="connsiteX11" fmla="*/ 223745 w 457200"/>
              <a:gd name="connsiteY11" fmla="*/ 265508 h 333375"/>
              <a:gd name="connsiteX12" fmla="*/ 275657 w 457200"/>
              <a:gd name="connsiteY12" fmla="*/ 339613 h 333375"/>
              <a:gd name="connsiteX13" fmla="*/ 281848 w 457200"/>
              <a:gd name="connsiteY13" fmla="*/ 342851 h 333375"/>
              <a:gd name="connsiteX14" fmla="*/ 282324 w 457200"/>
              <a:gd name="connsiteY14" fmla="*/ 342851 h 333375"/>
              <a:gd name="connsiteX15" fmla="*/ 288611 w 457200"/>
              <a:gd name="connsiteY15" fmla="*/ 338755 h 333375"/>
              <a:gd name="connsiteX16" fmla="*/ 456727 w 457200"/>
              <a:gd name="connsiteY16" fmla="*/ 11095 h 333375"/>
              <a:gd name="connsiteX17" fmla="*/ 455965 w 457200"/>
              <a:gd name="connsiteY17" fmla="*/ 2809 h 333375"/>
              <a:gd name="connsiteX18" fmla="*/ 455965 w 457200"/>
              <a:gd name="connsiteY18" fmla="*/ 2809 h 333375"/>
              <a:gd name="connsiteX19" fmla="*/ 403101 w 457200"/>
              <a:gd name="connsiteY19" fmla="*/ 28240 h 333375"/>
              <a:gd name="connsiteX20" fmla="*/ 174215 w 457200"/>
              <a:gd name="connsiteY20" fmla="*/ 174449 h 333375"/>
              <a:gd name="connsiteX21" fmla="*/ 34198 w 457200"/>
              <a:gd name="connsiteY21" fmla="*/ 128539 h 333375"/>
              <a:gd name="connsiteX22" fmla="*/ 403101 w 457200"/>
              <a:gd name="connsiteY22" fmla="*/ 28240 h 333375"/>
              <a:gd name="connsiteX23" fmla="*/ 169834 w 457200"/>
              <a:gd name="connsiteY23" fmla="*/ 287606 h 333375"/>
              <a:gd name="connsiteX24" fmla="*/ 180407 w 457200"/>
              <a:gd name="connsiteY24" fmla="*/ 203405 h 333375"/>
              <a:gd name="connsiteX25" fmla="*/ 215078 w 457200"/>
              <a:gd name="connsiteY25" fmla="*/ 253030 h 333375"/>
              <a:gd name="connsiteX26" fmla="*/ 169834 w 457200"/>
              <a:gd name="connsiteY26" fmla="*/ 287606 h 333375"/>
              <a:gd name="connsiteX27" fmla="*/ 280991 w 457200"/>
              <a:gd name="connsiteY27" fmla="*/ 320467 h 333375"/>
              <a:gd name="connsiteX28" fmla="*/ 186122 w 457200"/>
              <a:gd name="connsiteY28" fmla="*/ 184927 h 333375"/>
              <a:gd name="connsiteX29" fmla="*/ 430724 w 457200"/>
              <a:gd name="connsiteY29" fmla="*/ 28717 h 333375"/>
              <a:gd name="connsiteX30" fmla="*/ 280991 w 457200"/>
              <a:gd name="connsiteY30" fmla="*/ 320467 h 333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457200" h="333375">
                <a:moveTo>
                  <a:pt x="455965" y="2809"/>
                </a:moveTo>
                <a:cubicBezTo>
                  <a:pt x="454346" y="808"/>
                  <a:pt x="451679" y="-239"/>
                  <a:pt x="449107" y="46"/>
                </a:cubicBezTo>
                <a:cubicBezTo>
                  <a:pt x="448535" y="46"/>
                  <a:pt x="447964" y="237"/>
                  <a:pt x="447392" y="332"/>
                </a:cubicBezTo>
                <a:lnTo>
                  <a:pt x="5623" y="120538"/>
                </a:lnTo>
                <a:cubicBezTo>
                  <a:pt x="2384" y="121395"/>
                  <a:pt x="98" y="124348"/>
                  <a:pt x="3" y="127681"/>
                </a:cubicBezTo>
                <a:cubicBezTo>
                  <a:pt x="-92" y="131015"/>
                  <a:pt x="2003" y="134063"/>
                  <a:pt x="5242" y="135111"/>
                </a:cubicBezTo>
                <a:lnTo>
                  <a:pt x="166881" y="188070"/>
                </a:lnTo>
                <a:lnTo>
                  <a:pt x="152403" y="303799"/>
                </a:lnTo>
                <a:cubicBezTo>
                  <a:pt x="152022" y="306847"/>
                  <a:pt x="153546" y="309799"/>
                  <a:pt x="156213" y="311323"/>
                </a:cubicBezTo>
                <a:cubicBezTo>
                  <a:pt x="157356" y="311990"/>
                  <a:pt x="158690" y="312371"/>
                  <a:pt x="160023" y="312371"/>
                </a:cubicBezTo>
                <a:cubicBezTo>
                  <a:pt x="161642" y="312371"/>
                  <a:pt x="163262" y="311895"/>
                  <a:pt x="164595" y="310847"/>
                </a:cubicBezTo>
                <a:lnTo>
                  <a:pt x="223745" y="265508"/>
                </a:lnTo>
                <a:lnTo>
                  <a:pt x="275657" y="339613"/>
                </a:lnTo>
                <a:cubicBezTo>
                  <a:pt x="277085" y="341613"/>
                  <a:pt x="279467" y="342851"/>
                  <a:pt x="281848" y="342851"/>
                </a:cubicBezTo>
                <a:cubicBezTo>
                  <a:pt x="282038" y="342851"/>
                  <a:pt x="282229" y="342851"/>
                  <a:pt x="282324" y="342851"/>
                </a:cubicBezTo>
                <a:cubicBezTo>
                  <a:pt x="284991" y="342661"/>
                  <a:pt x="287372" y="341137"/>
                  <a:pt x="288611" y="338755"/>
                </a:cubicBezTo>
                <a:lnTo>
                  <a:pt x="456727" y="11095"/>
                </a:lnTo>
                <a:cubicBezTo>
                  <a:pt x="458251" y="8333"/>
                  <a:pt x="457870" y="5095"/>
                  <a:pt x="455965" y="2809"/>
                </a:cubicBezTo>
                <a:lnTo>
                  <a:pt x="455965" y="2809"/>
                </a:lnTo>
                <a:close/>
                <a:moveTo>
                  <a:pt x="403101" y="28240"/>
                </a:moveTo>
                <a:lnTo>
                  <a:pt x="174215" y="174449"/>
                </a:lnTo>
                <a:lnTo>
                  <a:pt x="34198" y="128539"/>
                </a:lnTo>
                <a:lnTo>
                  <a:pt x="403101" y="28240"/>
                </a:lnTo>
                <a:close/>
                <a:moveTo>
                  <a:pt x="169834" y="287606"/>
                </a:moveTo>
                <a:lnTo>
                  <a:pt x="180407" y="203405"/>
                </a:lnTo>
                <a:lnTo>
                  <a:pt x="215078" y="253030"/>
                </a:lnTo>
                <a:lnTo>
                  <a:pt x="169834" y="287606"/>
                </a:lnTo>
                <a:close/>
                <a:moveTo>
                  <a:pt x="280991" y="320467"/>
                </a:moveTo>
                <a:lnTo>
                  <a:pt x="186122" y="184927"/>
                </a:lnTo>
                <a:lnTo>
                  <a:pt x="430724" y="28717"/>
                </a:lnTo>
                <a:lnTo>
                  <a:pt x="280991" y="320467"/>
                </a:lnTo>
                <a:close/>
              </a:path>
            </a:pathLst>
          </a:custGeom>
          <a:solidFill>
            <a:srgbClr val="43516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76B3E8-3734-4797-BA19-DE1E02711D95}"/>
              </a:ext>
            </a:extLst>
          </p:cNvPr>
          <p:cNvSpPr txBox="1"/>
          <p:nvPr/>
        </p:nvSpPr>
        <p:spPr>
          <a:xfrm>
            <a:off x="5166267" y="112263"/>
            <a:ext cx="5161536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800" b="1" i="1" dirty="0">
                <a:solidFill>
                  <a:schemeClr val="bg1">
                    <a:lumMod val="65000"/>
                  </a:schemeClr>
                </a:solidFill>
              </a:rPr>
              <a:t>ISO 14229 - Unified Diagnostic Services (UDS).</a:t>
            </a:r>
            <a:br>
              <a:rPr lang="en-US" sz="1800" b="1" i="1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sz="1800" b="1" i="1" dirty="0">
                <a:solidFill>
                  <a:schemeClr val="bg1">
                    <a:lumMod val="65000"/>
                  </a:schemeClr>
                </a:solidFill>
              </a:rPr>
              <a:t>Diagnostic Communication Manager (DCM).</a:t>
            </a:r>
            <a:endParaRPr lang="ar-EG" i="1" dirty="0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D694662A-BF62-49CE-9F84-1612353015C7}"/>
              </a:ext>
            </a:extLst>
          </p:cNvPr>
          <p:cNvGrpSpPr/>
          <p:nvPr/>
        </p:nvGrpSpPr>
        <p:grpSpPr>
          <a:xfrm>
            <a:off x="1373825" y="4848362"/>
            <a:ext cx="4413801" cy="861541"/>
            <a:chOff x="1373825" y="4852172"/>
            <a:chExt cx="4413801" cy="861541"/>
          </a:xfrm>
        </p:grpSpPr>
        <p:pic>
          <p:nvPicPr>
            <p:cNvPr id="134" name="Picture 133">
              <a:extLst>
                <a:ext uri="{FF2B5EF4-FFF2-40B4-BE49-F238E27FC236}">
                  <a16:creationId xmlns:a16="http://schemas.microsoft.com/office/drawing/2014/main" id="{02F58C54-7BB4-409F-91C1-95491C42D03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8"/>
                </a:ext>
              </a:extLst>
            </a:blip>
            <a:stretch>
              <a:fillRect/>
            </a:stretch>
          </p:blipFill>
          <p:spPr>
            <a:xfrm>
              <a:off x="1478526" y="5211487"/>
              <a:ext cx="741004" cy="235489"/>
            </a:xfrm>
            <a:prstGeom prst="rect">
              <a:avLst/>
            </a:prstGeom>
          </p:spPr>
        </p:pic>
        <p:pic>
          <p:nvPicPr>
            <p:cNvPr id="135" name="Picture 134">
              <a:extLst>
                <a:ext uri="{FF2B5EF4-FFF2-40B4-BE49-F238E27FC236}">
                  <a16:creationId xmlns:a16="http://schemas.microsoft.com/office/drawing/2014/main" id="{CF4076D2-EA14-4178-A821-687D911F733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8"/>
                </a:ext>
              </a:extLst>
            </a:blip>
            <a:stretch>
              <a:fillRect/>
            </a:stretch>
          </p:blipFill>
          <p:spPr>
            <a:xfrm>
              <a:off x="2387950" y="5231099"/>
              <a:ext cx="650485" cy="206767"/>
            </a:xfrm>
            <a:prstGeom prst="rect">
              <a:avLst/>
            </a:prstGeom>
          </p:spPr>
        </p:pic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E68C9E1D-6C49-4FB2-ADBB-4D79228D4650}"/>
                </a:ext>
              </a:extLst>
            </p:cNvPr>
            <p:cNvSpPr txBox="1"/>
            <p:nvPr/>
          </p:nvSpPr>
          <p:spPr>
            <a:xfrm>
              <a:off x="1531286" y="5412892"/>
              <a:ext cx="649217" cy="276999"/>
            </a:xfrm>
            <a:prstGeom prst="rect">
              <a:avLst/>
            </a:prstGeom>
            <a:noFill/>
          </p:spPr>
          <p:txBody>
            <a:bodyPr wrap="none" rtlCol="1">
              <a:spAutoFit/>
            </a:bodyPr>
            <a:lstStyle/>
            <a:p>
              <a:r>
                <a:rPr lang="en-US" sz="1200" dirty="0"/>
                <a:t>1</a:t>
              </a:r>
              <a:r>
                <a:rPr lang="en-US" sz="1200" baseline="30000" dirty="0"/>
                <a:t>st</a:t>
              </a:r>
              <a:r>
                <a:rPr lang="en-US" sz="1200" dirty="0"/>
                <a:t> Byte</a:t>
              </a:r>
              <a:endParaRPr lang="ar-EG" sz="1200" dirty="0"/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02E60FD5-E8AB-4514-AF72-0F20435ABE85}"/>
                </a:ext>
              </a:extLst>
            </p:cNvPr>
            <p:cNvSpPr txBox="1"/>
            <p:nvPr/>
          </p:nvSpPr>
          <p:spPr>
            <a:xfrm>
              <a:off x="2307167" y="5436714"/>
              <a:ext cx="718079" cy="276999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1200" dirty="0"/>
                <a:t>2</a:t>
              </a:r>
              <a:r>
                <a:rPr lang="en-US" sz="1200" baseline="30000" dirty="0"/>
                <a:t>nd</a:t>
              </a:r>
              <a:r>
                <a:rPr lang="en-US" sz="1200" dirty="0"/>
                <a:t> Byte</a:t>
              </a:r>
              <a:endParaRPr lang="ar-EG" sz="1200" dirty="0"/>
            </a:p>
          </p:txBody>
        </p:sp>
        <p:sp>
          <p:nvSpPr>
            <p:cNvPr id="142" name="Rectangle: Rounded Corners 141">
              <a:extLst>
                <a:ext uri="{FF2B5EF4-FFF2-40B4-BE49-F238E27FC236}">
                  <a16:creationId xmlns:a16="http://schemas.microsoft.com/office/drawing/2014/main" id="{0F2FB7D2-0C3E-4247-875E-251B9C105F0F}"/>
                </a:ext>
              </a:extLst>
            </p:cNvPr>
            <p:cNvSpPr/>
            <p:nvPr/>
          </p:nvSpPr>
          <p:spPr>
            <a:xfrm>
              <a:off x="1418819" y="4887609"/>
              <a:ext cx="4368807" cy="304800"/>
            </a:xfrm>
            <a:prstGeom prst="roundRect">
              <a:avLst>
                <a:gd name="adj" fmla="val 18229"/>
              </a:avLst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 dirty="0"/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ABEBE677-300B-48C4-A829-B05162665E98}"/>
                </a:ext>
              </a:extLst>
            </p:cNvPr>
            <p:cNvSpPr txBox="1"/>
            <p:nvPr/>
          </p:nvSpPr>
          <p:spPr>
            <a:xfrm>
              <a:off x="1373825" y="4867112"/>
              <a:ext cx="1043876" cy="323165"/>
            </a:xfrm>
            <a:prstGeom prst="rect">
              <a:avLst/>
            </a:prstGeom>
            <a:noFill/>
          </p:spPr>
          <p:txBody>
            <a:bodyPr wrap="none" rtlCol="1">
              <a:spAutoFit/>
            </a:bodyPr>
            <a:lstStyle/>
            <a:p>
              <a:r>
                <a:rPr lang="en-US" sz="1500" b="1" dirty="0"/>
                <a:t>0x31+</a:t>
              </a:r>
              <a:r>
                <a:rPr lang="en-US" sz="1500" b="1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0x40</a:t>
              </a:r>
              <a:endParaRPr lang="ar-EG" sz="1500" b="1" dirty="0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88E23171-C143-4A25-A788-5F4510224844}"/>
                </a:ext>
              </a:extLst>
            </p:cNvPr>
            <p:cNvSpPr txBox="1"/>
            <p:nvPr/>
          </p:nvSpPr>
          <p:spPr>
            <a:xfrm>
              <a:off x="2289863" y="4881345"/>
              <a:ext cx="872001" cy="307777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1400" b="1" dirty="0"/>
                <a:t>Sub-</a:t>
              </a:r>
              <a:r>
                <a:rPr lang="en-US" sz="1400" b="1" dirty="0" err="1"/>
                <a:t>Func</a:t>
              </a:r>
              <a:endParaRPr lang="ar-EG" sz="1100" b="1" dirty="0"/>
            </a:p>
          </p:txBody>
        </p: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24633F8F-98E3-4231-8899-06EE9DCCC63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3100" y="4889744"/>
              <a:ext cx="0" cy="3048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127731B5-3918-4055-862B-714D99202F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09330" y="4889137"/>
              <a:ext cx="0" cy="3048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26236E05-D6F0-43C7-9168-24B4AC65473C}"/>
                </a:ext>
              </a:extLst>
            </p:cNvPr>
            <p:cNvSpPr txBox="1"/>
            <p:nvPr/>
          </p:nvSpPr>
          <p:spPr>
            <a:xfrm>
              <a:off x="3327234" y="4852172"/>
              <a:ext cx="521297" cy="369332"/>
            </a:xfrm>
            <a:prstGeom prst="rect">
              <a:avLst/>
            </a:prstGeom>
            <a:noFill/>
          </p:spPr>
          <p:txBody>
            <a:bodyPr wrap="none" rtlCol="1">
              <a:spAutoFit/>
            </a:bodyPr>
            <a:lstStyle/>
            <a:p>
              <a:r>
                <a:rPr lang="en-US" b="1" dirty="0"/>
                <a:t>RID</a:t>
              </a:r>
              <a:endParaRPr lang="ar-EG" b="1" dirty="0"/>
            </a:p>
          </p:txBody>
        </p:sp>
        <p:pic>
          <p:nvPicPr>
            <p:cNvPr id="100" name="Picture 99">
              <a:extLst>
                <a:ext uri="{FF2B5EF4-FFF2-40B4-BE49-F238E27FC236}">
                  <a16:creationId xmlns:a16="http://schemas.microsoft.com/office/drawing/2014/main" id="{EAF9D56C-CEFB-42B5-9C0B-81459AE0E05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8"/>
                </a:ext>
              </a:extLst>
            </a:blip>
            <a:stretch>
              <a:fillRect/>
            </a:stretch>
          </p:blipFill>
          <p:spPr>
            <a:xfrm>
              <a:off x="3130584" y="5241807"/>
              <a:ext cx="1017884" cy="194907"/>
            </a:xfrm>
            <a:prstGeom prst="rect">
              <a:avLst/>
            </a:prstGeom>
          </p:spPr>
        </p:pic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E5F9D065-CCCB-4803-B1EE-F03803F9F159}"/>
                </a:ext>
              </a:extLst>
            </p:cNvPr>
            <p:cNvSpPr txBox="1"/>
            <p:nvPr/>
          </p:nvSpPr>
          <p:spPr>
            <a:xfrm>
              <a:off x="3121751" y="5429763"/>
              <a:ext cx="1013802" cy="276999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1200" dirty="0"/>
                <a:t>3</a:t>
              </a:r>
              <a:r>
                <a:rPr lang="en-US" sz="1200" baseline="30000" dirty="0"/>
                <a:t>rd</a:t>
              </a:r>
              <a:r>
                <a:rPr lang="en-US" sz="1200" dirty="0"/>
                <a:t> + 4</a:t>
              </a:r>
              <a:r>
                <a:rPr lang="en-US" sz="1200" baseline="30000" dirty="0"/>
                <a:t>th</a:t>
              </a:r>
              <a:r>
                <a:rPr lang="en-US" sz="1200" dirty="0"/>
                <a:t> Byte</a:t>
              </a:r>
              <a:endParaRPr lang="ar-EG" sz="1200" dirty="0"/>
            </a:p>
          </p:txBody>
        </p: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978EC41A-D686-44B1-B959-8B8E103259D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57641" y="4890687"/>
              <a:ext cx="0" cy="3048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FF0B561-645B-4171-8FC8-826F433412AF}"/>
              </a:ext>
            </a:extLst>
          </p:cNvPr>
          <p:cNvGrpSpPr/>
          <p:nvPr/>
        </p:nvGrpSpPr>
        <p:grpSpPr>
          <a:xfrm>
            <a:off x="4156694" y="4846334"/>
            <a:ext cx="1652034" cy="369332"/>
            <a:chOff x="4156694" y="4846334"/>
            <a:chExt cx="1652034" cy="369332"/>
          </a:xfrm>
        </p:grpSpPr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37E03685-A648-497D-9BC9-C83E037E6AE5}"/>
                </a:ext>
              </a:extLst>
            </p:cNvPr>
            <p:cNvSpPr txBox="1"/>
            <p:nvPr/>
          </p:nvSpPr>
          <p:spPr>
            <a:xfrm>
              <a:off x="4172511" y="4846334"/>
              <a:ext cx="1636217" cy="369332"/>
            </a:xfrm>
            <a:prstGeom prst="rect">
              <a:avLst/>
            </a:prstGeom>
            <a:noFill/>
          </p:spPr>
          <p:txBody>
            <a:bodyPr wrap="none" rtlCol="1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Routine Results</a:t>
              </a:r>
              <a:endParaRPr lang="ar-EG" dirty="0">
                <a:solidFill>
                  <a:srgbClr val="FF0000"/>
                </a:solidFill>
              </a:endParaRPr>
            </a:p>
          </p:txBody>
        </p: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5E18F03B-FA93-4179-9D16-E77FA6E151B8}"/>
                </a:ext>
              </a:extLst>
            </p:cNvPr>
            <p:cNvCxnSpPr>
              <a:cxnSpLocks/>
            </p:cNvCxnSpPr>
            <p:nvPr/>
          </p:nvCxnSpPr>
          <p:spPr>
            <a:xfrm>
              <a:off x="4156694" y="4887609"/>
              <a:ext cx="947" cy="298858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04680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75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75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75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1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75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1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75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ome">
            <a:extLst>
              <a:ext uri="{FF2B5EF4-FFF2-40B4-BE49-F238E27FC236}">
                <a16:creationId xmlns:a16="http://schemas.microsoft.com/office/drawing/2014/main" id="{9F1C6FEE-1FF5-4128-995B-ED894BCCE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7086" y="113088"/>
            <a:ext cx="1176804" cy="1176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0" name="Freeform: Shape 79">
            <a:extLst>
              <a:ext uri="{FF2B5EF4-FFF2-40B4-BE49-F238E27FC236}">
                <a16:creationId xmlns:a16="http://schemas.microsoft.com/office/drawing/2014/main" id="{F863814B-C440-4E4D-A46C-700EB8D1EA41}"/>
              </a:ext>
            </a:extLst>
          </p:cNvPr>
          <p:cNvSpPr/>
          <p:nvPr/>
        </p:nvSpPr>
        <p:spPr>
          <a:xfrm>
            <a:off x="831168" y="289691"/>
            <a:ext cx="4075446" cy="1114150"/>
          </a:xfrm>
          <a:custGeom>
            <a:avLst/>
            <a:gdLst>
              <a:gd name="connsiteX0" fmla="*/ 4080137 w 4075445"/>
              <a:gd name="connsiteY0" fmla="*/ 563819 h 1114150"/>
              <a:gd name="connsiteX1" fmla="*/ 3913014 w 4075445"/>
              <a:gd name="connsiteY1" fmla="*/ 974882 h 1114150"/>
              <a:gd name="connsiteX2" fmla="*/ 3508988 w 4075445"/>
              <a:gd name="connsiteY2" fmla="*/ 1142298 h 1114150"/>
              <a:gd name="connsiteX3" fmla="*/ 0 w 4075445"/>
              <a:gd name="connsiteY3" fmla="*/ 1142298 h 1114150"/>
              <a:gd name="connsiteX4" fmla="*/ 571149 w 4075445"/>
              <a:gd name="connsiteY4" fmla="*/ 571149 h 1114150"/>
              <a:gd name="connsiteX5" fmla="*/ 571149 w 4075445"/>
              <a:gd name="connsiteY5" fmla="*/ 571149 h 1114150"/>
              <a:gd name="connsiteX6" fmla="*/ 1142298 w 4075445"/>
              <a:gd name="connsiteY6" fmla="*/ 0 h 1114150"/>
              <a:gd name="connsiteX7" fmla="*/ 3493742 w 4075445"/>
              <a:gd name="connsiteY7" fmla="*/ 0 h 1114150"/>
              <a:gd name="connsiteX8" fmla="*/ 4080137 w 4075445"/>
              <a:gd name="connsiteY8" fmla="*/ 563819 h 1114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75445" h="1114150">
                <a:moveTo>
                  <a:pt x="4080137" y="563819"/>
                </a:moveTo>
                <a:cubicBezTo>
                  <a:pt x="4082189" y="724491"/>
                  <a:pt x="4017686" y="870210"/>
                  <a:pt x="3913014" y="974882"/>
                </a:cubicBezTo>
                <a:cubicBezTo>
                  <a:pt x="3809809" y="1078381"/>
                  <a:pt x="3666728" y="1142298"/>
                  <a:pt x="3508988" y="1142298"/>
                </a:cubicBezTo>
                <a:lnTo>
                  <a:pt x="0" y="1142298"/>
                </a:lnTo>
                <a:cubicBezTo>
                  <a:pt x="315481" y="1142298"/>
                  <a:pt x="571149" y="886336"/>
                  <a:pt x="571149" y="571149"/>
                </a:cubicBezTo>
                <a:lnTo>
                  <a:pt x="571149" y="571149"/>
                </a:lnTo>
                <a:cubicBezTo>
                  <a:pt x="571149" y="255668"/>
                  <a:pt x="826817" y="0"/>
                  <a:pt x="1142298" y="0"/>
                </a:cubicBezTo>
                <a:lnTo>
                  <a:pt x="3493742" y="0"/>
                </a:lnTo>
                <a:cubicBezTo>
                  <a:pt x="3809223" y="-293"/>
                  <a:pt x="4076032" y="248632"/>
                  <a:pt x="4080137" y="563819"/>
                </a:cubicBezTo>
                <a:close/>
              </a:path>
            </a:pathLst>
          </a:custGeom>
          <a:solidFill>
            <a:srgbClr val="00C3E6"/>
          </a:solidFill>
          <a:ln w="2928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2D57FBD9-B428-4A8A-B125-0D36C6B3C89B}"/>
              </a:ext>
            </a:extLst>
          </p:cNvPr>
          <p:cNvSpPr/>
          <p:nvPr/>
        </p:nvSpPr>
        <p:spPr>
          <a:xfrm>
            <a:off x="166782" y="196161"/>
            <a:ext cx="645035" cy="645034"/>
          </a:xfrm>
          <a:custGeom>
            <a:avLst/>
            <a:gdLst>
              <a:gd name="connsiteX0" fmla="*/ 664679 w 645034"/>
              <a:gd name="connsiteY0" fmla="*/ 0 h 645034"/>
              <a:gd name="connsiteX1" fmla="*/ 664679 w 645034"/>
              <a:gd name="connsiteY1" fmla="*/ 664679 h 645034"/>
              <a:gd name="connsiteX2" fmla="*/ 0 w 645034"/>
              <a:gd name="connsiteY2" fmla="*/ 664679 h 645034"/>
              <a:gd name="connsiteX3" fmla="*/ 664679 w 645034"/>
              <a:gd name="connsiteY3" fmla="*/ 0 h 645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5034" h="645034">
                <a:moveTo>
                  <a:pt x="664679" y="0"/>
                </a:moveTo>
                <a:lnTo>
                  <a:pt x="664679" y="664679"/>
                </a:lnTo>
                <a:lnTo>
                  <a:pt x="0" y="664679"/>
                </a:lnTo>
                <a:cubicBezTo>
                  <a:pt x="0" y="297595"/>
                  <a:pt x="297595" y="0"/>
                  <a:pt x="664679" y="0"/>
                </a:cubicBezTo>
                <a:close/>
              </a:path>
            </a:pathLst>
          </a:custGeom>
          <a:solidFill>
            <a:srgbClr val="00C3E6"/>
          </a:solidFill>
          <a:ln w="2928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2" name="Freeform: Shape 81">
            <a:extLst>
              <a:ext uri="{FF2B5EF4-FFF2-40B4-BE49-F238E27FC236}">
                <a16:creationId xmlns:a16="http://schemas.microsoft.com/office/drawing/2014/main" id="{6396369F-61F3-41E9-9016-F5D262BBFD71}"/>
              </a:ext>
            </a:extLst>
          </p:cNvPr>
          <p:cNvSpPr/>
          <p:nvPr/>
        </p:nvSpPr>
        <p:spPr>
          <a:xfrm>
            <a:off x="831461" y="860840"/>
            <a:ext cx="645035" cy="645034"/>
          </a:xfrm>
          <a:custGeom>
            <a:avLst/>
            <a:gdLst>
              <a:gd name="connsiteX0" fmla="*/ 0 w 645034"/>
              <a:gd name="connsiteY0" fmla="*/ 664386 h 645034"/>
              <a:gd name="connsiteX1" fmla="*/ 0 w 645034"/>
              <a:gd name="connsiteY1" fmla="*/ 0 h 645034"/>
              <a:gd name="connsiteX2" fmla="*/ 664679 w 645034"/>
              <a:gd name="connsiteY2" fmla="*/ 0 h 645034"/>
              <a:gd name="connsiteX3" fmla="*/ 0 w 645034"/>
              <a:gd name="connsiteY3" fmla="*/ 664386 h 645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5034" h="645034">
                <a:moveTo>
                  <a:pt x="0" y="664386"/>
                </a:moveTo>
                <a:lnTo>
                  <a:pt x="0" y="0"/>
                </a:lnTo>
                <a:lnTo>
                  <a:pt x="664679" y="0"/>
                </a:lnTo>
                <a:cubicBezTo>
                  <a:pt x="664386" y="366790"/>
                  <a:pt x="366790" y="664386"/>
                  <a:pt x="0" y="664386"/>
                </a:cubicBezTo>
                <a:close/>
              </a:path>
            </a:pathLst>
          </a:custGeom>
          <a:solidFill>
            <a:srgbClr val="00C3E6"/>
          </a:solidFill>
          <a:ln w="2928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33028806-439A-42D9-A9F2-D89141693646}"/>
              </a:ext>
            </a:extLst>
          </p:cNvPr>
          <p:cNvSpPr/>
          <p:nvPr/>
        </p:nvSpPr>
        <p:spPr>
          <a:xfrm>
            <a:off x="89807" y="112263"/>
            <a:ext cx="1495307" cy="1495307"/>
          </a:xfrm>
          <a:custGeom>
            <a:avLst/>
            <a:gdLst>
              <a:gd name="connsiteX0" fmla="*/ 1274404 w 1495307"/>
              <a:gd name="connsiteY0" fmla="*/ 526599 h 1495307"/>
              <a:gd name="connsiteX1" fmla="*/ 969011 w 1495307"/>
              <a:gd name="connsiteY1" fmla="*/ 1274404 h 1495307"/>
              <a:gd name="connsiteX2" fmla="*/ 221206 w 1495307"/>
              <a:gd name="connsiteY2" fmla="*/ 969011 h 1495307"/>
              <a:gd name="connsiteX3" fmla="*/ 526599 w 1495307"/>
              <a:gd name="connsiteY3" fmla="*/ 221206 h 1495307"/>
              <a:gd name="connsiteX4" fmla="*/ 1274404 w 1495307"/>
              <a:gd name="connsiteY4" fmla="*/ 526599 h 1495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5307" h="1495307">
                <a:moveTo>
                  <a:pt x="1274404" y="526599"/>
                </a:moveTo>
                <a:cubicBezTo>
                  <a:pt x="1396573" y="817432"/>
                  <a:pt x="1259844" y="1152236"/>
                  <a:pt x="969011" y="1274404"/>
                </a:cubicBezTo>
                <a:cubicBezTo>
                  <a:pt x="678178" y="1396573"/>
                  <a:pt x="343375" y="1259844"/>
                  <a:pt x="221206" y="969011"/>
                </a:cubicBezTo>
                <a:cubicBezTo>
                  <a:pt x="99037" y="678178"/>
                  <a:pt x="235767" y="343375"/>
                  <a:pt x="526599" y="221206"/>
                </a:cubicBezTo>
                <a:cubicBezTo>
                  <a:pt x="817432" y="99037"/>
                  <a:pt x="1152236" y="235767"/>
                  <a:pt x="1274404" y="526599"/>
                </a:cubicBezTo>
                <a:close/>
              </a:path>
            </a:pathLst>
          </a:custGeom>
          <a:solidFill>
            <a:srgbClr val="FFFFFF"/>
          </a:solidFill>
          <a:ln w="2928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8" name="Freeform: Shape 77">
            <a:extLst>
              <a:ext uri="{FF2B5EF4-FFF2-40B4-BE49-F238E27FC236}">
                <a16:creationId xmlns:a16="http://schemas.microsoft.com/office/drawing/2014/main" id="{571D3E3B-FD36-4210-9622-B1D15A1BF9F5}"/>
              </a:ext>
            </a:extLst>
          </p:cNvPr>
          <p:cNvSpPr/>
          <p:nvPr/>
        </p:nvSpPr>
        <p:spPr>
          <a:xfrm>
            <a:off x="418075" y="433925"/>
            <a:ext cx="820953" cy="820953"/>
          </a:xfrm>
          <a:custGeom>
            <a:avLst/>
            <a:gdLst>
              <a:gd name="connsiteX0" fmla="*/ 836199 w 820953"/>
              <a:gd name="connsiteY0" fmla="*/ 418100 h 820952"/>
              <a:gd name="connsiteX1" fmla="*/ 418100 w 820953"/>
              <a:gd name="connsiteY1" fmla="*/ 836199 h 820952"/>
              <a:gd name="connsiteX2" fmla="*/ 0 w 820953"/>
              <a:gd name="connsiteY2" fmla="*/ 418100 h 820952"/>
              <a:gd name="connsiteX3" fmla="*/ 418100 w 820953"/>
              <a:gd name="connsiteY3" fmla="*/ 0 h 820952"/>
              <a:gd name="connsiteX4" fmla="*/ 836199 w 820953"/>
              <a:gd name="connsiteY4" fmla="*/ 418100 h 820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0953" h="820952">
                <a:moveTo>
                  <a:pt x="836199" y="418100"/>
                </a:moveTo>
                <a:cubicBezTo>
                  <a:pt x="836199" y="649010"/>
                  <a:pt x="649010" y="836199"/>
                  <a:pt x="418100" y="836199"/>
                </a:cubicBezTo>
                <a:cubicBezTo>
                  <a:pt x="187190" y="836199"/>
                  <a:pt x="0" y="649010"/>
                  <a:pt x="0" y="418100"/>
                </a:cubicBezTo>
                <a:cubicBezTo>
                  <a:pt x="0" y="187190"/>
                  <a:pt x="187190" y="0"/>
                  <a:pt x="418100" y="0"/>
                </a:cubicBezTo>
                <a:cubicBezTo>
                  <a:pt x="649010" y="0"/>
                  <a:pt x="836199" y="187190"/>
                  <a:pt x="836199" y="418100"/>
                </a:cubicBezTo>
                <a:close/>
              </a:path>
            </a:pathLst>
          </a:custGeom>
          <a:solidFill>
            <a:srgbClr val="009AB4"/>
          </a:solidFill>
          <a:ln w="29281" cap="flat">
            <a:noFill/>
            <a:prstDash val="solid"/>
            <a:miter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endParaRPr lang="en-US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F9C514EB-D0FB-4549-82C6-DC0FBE479AD6}"/>
              </a:ext>
            </a:extLst>
          </p:cNvPr>
          <p:cNvSpPr txBox="1"/>
          <p:nvPr/>
        </p:nvSpPr>
        <p:spPr>
          <a:xfrm>
            <a:off x="1667707" y="662159"/>
            <a:ext cx="4533801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I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SERVICE LIFE CYCLE</a:t>
            </a:r>
          </a:p>
        </p:txBody>
      </p:sp>
      <p:sp>
        <p:nvSpPr>
          <p:cNvPr id="36" name="Inhaltsplatzhalter 4">
            <a:extLst>
              <a:ext uri="{FF2B5EF4-FFF2-40B4-BE49-F238E27FC236}">
                <a16:creationId xmlns:a16="http://schemas.microsoft.com/office/drawing/2014/main" id="{9C9776D3-4CC9-436F-B4EB-944AB439E193}"/>
              </a:ext>
            </a:extLst>
          </p:cNvPr>
          <p:cNvSpPr txBox="1">
            <a:spLocks/>
          </p:cNvSpPr>
          <p:nvPr/>
        </p:nvSpPr>
        <p:spPr>
          <a:xfrm>
            <a:off x="531945" y="637696"/>
            <a:ext cx="579096" cy="43088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2800" b="1" dirty="0">
                <a:latin typeface="Roboto" pitchFamily="2" charset="0"/>
                <a:ea typeface="Roboto Light" panose="02000000000000000000" pitchFamily="2" charset="0"/>
              </a:rPr>
              <a:t>3.0</a:t>
            </a:r>
            <a:endParaRPr lang="en-US" sz="18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00" name="Rectangle: Rounded Corners 99">
            <a:extLst>
              <a:ext uri="{FF2B5EF4-FFF2-40B4-BE49-F238E27FC236}">
                <a16:creationId xmlns:a16="http://schemas.microsoft.com/office/drawing/2014/main" id="{27F926C8-DF67-4841-A9E7-481B34ECC6A3}"/>
              </a:ext>
            </a:extLst>
          </p:cNvPr>
          <p:cNvSpPr/>
          <p:nvPr/>
        </p:nvSpPr>
        <p:spPr>
          <a:xfrm>
            <a:off x="5267325" y="5729535"/>
            <a:ext cx="4095750" cy="76743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 dirty="0"/>
          </a:p>
        </p:txBody>
      </p:sp>
      <p:sp>
        <p:nvSpPr>
          <p:cNvPr id="102" name="Rectangle: Rounded Corners 101">
            <a:extLst>
              <a:ext uri="{FF2B5EF4-FFF2-40B4-BE49-F238E27FC236}">
                <a16:creationId xmlns:a16="http://schemas.microsoft.com/office/drawing/2014/main" id="{B85B019B-D207-4BF7-88D8-BC436339FE1F}"/>
              </a:ext>
            </a:extLst>
          </p:cNvPr>
          <p:cNvSpPr/>
          <p:nvPr/>
        </p:nvSpPr>
        <p:spPr>
          <a:xfrm>
            <a:off x="5267325" y="2296002"/>
            <a:ext cx="4095750" cy="3341641"/>
          </a:xfrm>
          <a:prstGeom prst="roundRect">
            <a:avLst>
              <a:gd name="adj" fmla="val 4524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 dirty="0"/>
          </a:p>
        </p:txBody>
      </p:sp>
      <p:sp>
        <p:nvSpPr>
          <p:cNvPr id="103" name="Rectangle: Rounded Corners 102">
            <a:extLst>
              <a:ext uri="{FF2B5EF4-FFF2-40B4-BE49-F238E27FC236}">
                <a16:creationId xmlns:a16="http://schemas.microsoft.com/office/drawing/2014/main" id="{0644DAB6-1C93-47B9-8693-621CAB181A76}"/>
              </a:ext>
            </a:extLst>
          </p:cNvPr>
          <p:cNvSpPr/>
          <p:nvPr/>
        </p:nvSpPr>
        <p:spPr>
          <a:xfrm>
            <a:off x="5278500" y="1188374"/>
            <a:ext cx="4095750" cy="767435"/>
          </a:xfrm>
          <a:prstGeom prst="roundRect">
            <a:avLst>
              <a:gd name="adj" fmla="val 12084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 dirty="0"/>
          </a:p>
        </p:txBody>
      </p:sp>
      <p:sp>
        <p:nvSpPr>
          <p:cNvPr id="104" name="Rectangle: Rounded Corners 103">
            <a:extLst>
              <a:ext uri="{FF2B5EF4-FFF2-40B4-BE49-F238E27FC236}">
                <a16:creationId xmlns:a16="http://schemas.microsoft.com/office/drawing/2014/main" id="{DE72C5C0-FB85-4950-A8A9-6203DAAAD644}"/>
              </a:ext>
            </a:extLst>
          </p:cNvPr>
          <p:cNvSpPr/>
          <p:nvPr/>
        </p:nvSpPr>
        <p:spPr>
          <a:xfrm>
            <a:off x="5487610" y="4578047"/>
            <a:ext cx="3752850" cy="767435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20" name="Rectangle: Rounded Corners 119">
            <a:extLst>
              <a:ext uri="{FF2B5EF4-FFF2-40B4-BE49-F238E27FC236}">
                <a16:creationId xmlns:a16="http://schemas.microsoft.com/office/drawing/2014/main" id="{0F92F2C0-03C9-4704-B0B8-197269DD3000}"/>
              </a:ext>
            </a:extLst>
          </p:cNvPr>
          <p:cNvSpPr/>
          <p:nvPr/>
        </p:nvSpPr>
        <p:spPr>
          <a:xfrm>
            <a:off x="5460560" y="3580438"/>
            <a:ext cx="3752850" cy="767435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22" name="Rectangle: Rounded Corners 121">
            <a:extLst>
              <a:ext uri="{FF2B5EF4-FFF2-40B4-BE49-F238E27FC236}">
                <a16:creationId xmlns:a16="http://schemas.microsoft.com/office/drawing/2014/main" id="{25952505-3709-45F7-9E8A-08D0C658ACDE}"/>
              </a:ext>
            </a:extLst>
          </p:cNvPr>
          <p:cNvSpPr/>
          <p:nvPr/>
        </p:nvSpPr>
        <p:spPr>
          <a:xfrm>
            <a:off x="5460560" y="2589362"/>
            <a:ext cx="3752850" cy="767435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30E81D9E-76D4-4E58-B287-187478F38974}"/>
              </a:ext>
            </a:extLst>
          </p:cNvPr>
          <p:cNvSpPr txBox="1"/>
          <p:nvPr/>
        </p:nvSpPr>
        <p:spPr>
          <a:xfrm>
            <a:off x="5295835" y="2253664"/>
            <a:ext cx="654346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b="1" dirty="0"/>
              <a:t>DCM</a:t>
            </a:r>
            <a:endParaRPr lang="ar-EG" b="1" dirty="0"/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A0AF4CBA-12D7-4028-B105-A9EEAFF1FB96}"/>
              </a:ext>
            </a:extLst>
          </p:cNvPr>
          <p:cNvSpPr txBox="1"/>
          <p:nvPr/>
        </p:nvSpPr>
        <p:spPr>
          <a:xfrm>
            <a:off x="6697029" y="1204520"/>
            <a:ext cx="127284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b="1" dirty="0"/>
              <a:t>Application</a:t>
            </a:r>
            <a:endParaRPr lang="ar-EG" b="1" dirty="0"/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F2605783-87D7-4C6E-A282-89ADD880DE55}"/>
              </a:ext>
            </a:extLst>
          </p:cNvPr>
          <p:cNvSpPr txBox="1"/>
          <p:nvPr/>
        </p:nvSpPr>
        <p:spPr>
          <a:xfrm>
            <a:off x="7055493" y="2616865"/>
            <a:ext cx="562975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b="1" dirty="0"/>
              <a:t>DSP</a:t>
            </a:r>
            <a:endParaRPr lang="ar-EG" b="1" dirty="0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C4AA87AF-E36F-44CA-AE81-F65A05D3F98E}"/>
              </a:ext>
            </a:extLst>
          </p:cNvPr>
          <p:cNvSpPr txBox="1"/>
          <p:nvPr/>
        </p:nvSpPr>
        <p:spPr>
          <a:xfrm>
            <a:off x="7044271" y="3587016"/>
            <a:ext cx="585417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b="1" dirty="0"/>
              <a:t>DSD</a:t>
            </a:r>
            <a:endParaRPr lang="ar-EG" b="1" dirty="0"/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2575C819-7F2C-4615-A2C6-9F6A049E43CE}"/>
              </a:ext>
            </a:extLst>
          </p:cNvPr>
          <p:cNvSpPr txBox="1"/>
          <p:nvPr/>
        </p:nvSpPr>
        <p:spPr>
          <a:xfrm>
            <a:off x="7068315" y="4566213"/>
            <a:ext cx="537327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b="1" dirty="0"/>
              <a:t>DSL</a:t>
            </a:r>
            <a:endParaRPr lang="ar-EG" b="1" dirty="0"/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2773408F-3AE6-40C1-9CD3-F81CC2A97982}"/>
              </a:ext>
            </a:extLst>
          </p:cNvPr>
          <p:cNvSpPr txBox="1"/>
          <p:nvPr/>
        </p:nvSpPr>
        <p:spPr>
          <a:xfrm>
            <a:off x="6966206" y="5729535"/>
            <a:ext cx="734496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b="1" dirty="0"/>
              <a:t>PDUR</a:t>
            </a:r>
            <a:endParaRPr lang="ar-EG" b="1" dirty="0"/>
          </a:p>
        </p:txBody>
      </p:sp>
      <p:pic>
        <p:nvPicPr>
          <p:cNvPr id="139" name="Graphic 138">
            <a:extLst>
              <a:ext uri="{FF2B5EF4-FFF2-40B4-BE49-F238E27FC236}">
                <a16:creationId xmlns:a16="http://schemas.microsoft.com/office/drawing/2014/main" id="{C5755759-86F4-496B-84F5-268BD9F78B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78256" y="2960853"/>
            <a:ext cx="317448" cy="317448"/>
          </a:xfrm>
          <a:prstGeom prst="rect">
            <a:avLst/>
          </a:prstGeom>
        </p:spPr>
      </p:pic>
      <p:pic>
        <p:nvPicPr>
          <p:cNvPr id="140" name="Graphic 139">
            <a:extLst>
              <a:ext uri="{FF2B5EF4-FFF2-40B4-BE49-F238E27FC236}">
                <a16:creationId xmlns:a16="http://schemas.microsoft.com/office/drawing/2014/main" id="{5EC5EED9-A389-41AE-8EAB-CE008E74A1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78256" y="1566392"/>
            <a:ext cx="317448" cy="317448"/>
          </a:xfrm>
          <a:prstGeom prst="rect">
            <a:avLst/>
          </a:prstGeom>
        </p:spPr>
      </p:pic>
      <p:sp>
        <p:nvSpPr>
          <p:cNvPr id="141" name="Graphic 19">
            <a:extLst>
              <a:ext uri="{FF2B5EF4-FFF2-40B4-BE49-F238E27FC236}">
                <a16:creationId xmlns:a16="http://schemas.microsoft.com/office/drawing/2014/main" id="{E492780F-8776-450E-B71A-48675B785062}"/>
              </a:ext>
            </a:extLst>
          </p:cNvPr>
          <p:cNvSpPr>
            <a:spLocks noChangeAspect="1"/>
          </p:cNvSpPr>
          <p:nvPr/>
        </p:nvSpPr>
        <p:spPr>
          <a:xfrm>
            <a:off x="7097775" y="6071704"/>
            <a:ext cx="457200" cy="333375"/>
          </a:xfrm>
          <a:custGeom>
            <a:avLst/>
            <a:gdLst>
              <a:gd name="connsiteX0" fmla="*/ 455965 w 457200"/>
              <a:gd name="connsiteY0" fmla="*/ 2809 h 333375"/>
              <a:gd name="connsiteX1" fmla="*/ 449107 w 457200"/>
              <a:gd name="connsiteY1" fmla="*/ 46 h 333375"/>
              <a:gd name="connsiteX2" fmla="*/ 447392 w 457200"/>
              <a:gd name="connsiteY2" fmla="*/ 332 h 333375"/>
              <a:gd name="connsiteX3" fmla="*/ 5623 w 457200"/>
              <a:gd name="connsiteY3" fmla="*/ 120538 h 333375"/>
              <a:gd name="connsiteX4" fmla="*/ 3 w 457200"/>
              <a:gd name="connsiteY4" fmla="*/ 127681 h 333375"/>
              <a:gd name="connsiteX5" fmla="*/ 5242 w 457200"/>
              <a:gd name="connsiteY5" fmla="*/ 135111 h 333375"/>
              <a:gd name="connsiteX6" fmla="*/ 166881 w 457200"/>
              <a:gd name="connsiteY6" fmla="*/ 188070 h 333375"/>
              <a:gd name="connsiteX7" fmla="*/ 152403 w 457200"/>
              <a:gd name="connsiteY7" fmla="*/ 303799 h 333375"/>
              <a:gd name="connsiteX8" fmla="*/ 156213 w 457200"/>
              <a:gd name="connsiteY8" fmla="*/ 311323 h 333375"/>
              <a:gd name="connsiteX9" fmla="*/ 160023 w 457200"/>
              <a:gd name="connsiteY9" fmla="*/ 312371 h 333375"/>
              <a:gd name="connsiteX10" fmla="*/ 164595 w 457200"/>
              <a:gd name="connsiteY10" fmla="*/ 310847 h 333375"/>
              <a:gd name="connsiteX11" fmla="*/ 223745 w 457200"/>
              <a:gd name="connsiteY11" fmla="*/ 265508 h 333375"/>
              <a:gd name="connsiteX12" fmla="*/ 275657 w 457200"/>
              <a:gd name="connsiteY12" fmla="*/ 339613 h 333375"/>
              <a:gd name="connsiteX13" fmla="*/ 281848 w 457200"/>
              <a:gd name="connsiteY13" fmla="*/ 342851 h 333375"/>
              <a:gd name="connsiteX14" fmla="*/ 282324 w 457200"/>
              <a:gd name="connsiteY14" fmla="*/ 342851 h 333375"/>
              <a:gd name="connsiteX15" fmla="*/ 288611 w 457200"/>
              <a:gd name="connsiteY15" fmla="*/ 338755 h 333375"/>
              <a:gd name="connsiteX16" fmla="*/ 456727 w 457200"/>
              <a:gd name="connsiteY16" fmla="*/ 11095 h 333375"/>
              <a:gd name="connsiteX17" fmla="*/ 455965 w 457200"/>
              <a:gd name="connsiteY17" fmla="*/ 2809 h 333375"/>
              <a:gd name="connsiteX18" fmla="*/ 455965 w 457200"/>
              <a:gd name="connsiteY18" fmla="*/ 2809 h 333375"/>
              <a:gd name="connsiteX19" fmla="*/ 403101 w 457200"/>
              <a:gd name="connsiteY19" fmla="*/ 28240 h 333375"/>
              <a:gd name="connsiteX20" fmla="*/ 174215 w 457200"/>
              <a:gd name="connsiteY20" fmla="*/ 174449 h 333375"/>
              <a:gd name="connsiteX21" fmla="*/ 34198 w 457200"/>
              <a:gd name="connsiteY21" fmla="*/ 128539 h 333375"/>
              <a:gd name="connsiteX22" fmla="*/ 403101 w 457200"/>
              <a:gd name="connsiteY22" fmla="*/ 28240 h 333375"/>
              <a:gd name="connsiteX23" fmla="*/ 169834 w 457200"/>
              <a:gd name="connsiteY23" fmla="*/ 287606 h 333375"/>
              <a:gd name="connsiteX24" fmla="*/ 180407 w 457200"/>
              <a:gd name="connsiteY24" fmla="*/ 203405 h 333375"/>
              <a:gd name="connsiteX25" fmla="*/ 215078 w 457200"/>
              <a:gd name="connsiteY25" fmla="*/ 253030 h 333375"/>
              <a:gd name="connsiteX26" fmla="*/ 169834 w 457200"/>
              <a:gd name="connsiteY26" fmla="*/ 287606 h 333375"/>
              <a:gd name="connsiteX27" fmla="*/ 280991 w 457200"/>
              <a:gd name="connsiteY27" fmla="*/ 320467 h 333375"/>
              <a:gd name="connsiteX28" fmla="*/ 186122 w 457200"/>
              <a:gd name="connsiteY28" fmla="*/ 184927 h 333375"/>
              <a:gd name="connsiteX29" fmla="*/ 430724 w 457200"/>
              <a:gd name="connsiteY29" fmla="*/ 28717 h 333375"/>
              <a:gd name="connsiteX30" fmla="*/ 280991 w 457200"/>
              <a:gd name="connsiteY30" fmla="*/ 320467 h 333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457200" h="333375">
                <a:moveTo>
                  <a:pt x="455965" y="2809"/>
                </a:moveTo>
                <a:cubicBezTo>
                  <a:pt x="454346" y="808"/>
                  <a:pt x="451679" y="-239"/>
                  <a:pt x="449107" y="46"/>
                </a:cubicBezTo>
                <a:cubicBezTo>
                  <a:pt x="448535" y="46"/>
                  <a:pt x="447964" y="237"/>
                  <a:pt x="447392" y="332"/>
                </a:cubicBezTo>
                <a:lnTo>
                  <a:pt x="5623" y="120538"/>
                </a:lnTo>
                <a:cubicBezTo>
                  <a:pt x="2384" y="121395"/>
                  <a:pt x="98" y="124348"/>
                  <a:pt x="3" y="127681"/>
                </a:cubicBezTo>
                <a:cubicBezTo>
                  <a:pt x="-92" y="131015"/>
                  <a:pt x="2003" y="134063"/>
                  <a:pt x="5242" y="135111"/>
                </a:cubicBezTo>
                <a:lnTo>
                  <a:pt x="166881" y="188070"/>
                </a:lnTo>
                <a:lnTo>
                  <a:pt x="152403" y="303799"/>
                </a:lnTo>
                <a:cubicBezTo>
                  <a:pt x="152022" y="306847"/>
                  <a:pt x="153546" y="309799"/>
                  <a:pt x="156213" y="311323"/>
                </a:cubicBezTo>
                <a:cubicBezTo>
                  <a:pt x="157356" y="311990"/>
                  <a:pt x="158690" y="312371"/>
                  <a:pt x="160023" y="312371"/>
                </a:cubicBezTo>
                <a:cubicBezTo>
                  <a:pt x="161642" y="312371"/>
                  <a:pt x="163262" y="311895"/>
                  <a:pt x="164595" y="310847"/>
                </a:cubicBezTo>
                <a:lnTo>
                  <a:pt x="223745" y="265508"/>
                </a:lnTo>
                <a:lnTo>
                  <a:pt x="275657" y="339613"/>
                </a:lnTo>
                <a:cubicBezTo>
                  <a:pt x="277085" y="341613"/>
                  <a:pt x="279467" y="342851"/>
                  <a:pt x="281848" y="342851"/>
                </a:cubicBezTo>
                <a:cubicBezTo>
                  <a:pt x="282038" y="342851"/>
                  <a:pt x="282229" y="342851"/>
                  <a:pt x="282324" y="342851"/>
                </a:cubicBezTo>
                <a:cubicBezTo>
                  <a:pt x="284991" y="342661"/>
                  <a:pt x="287372" y="341137"/>
                  <a:pt x="288611" y="338755"/>
                </a:cubicBezTo>
                <a:lnTo>
                  <a:pt x="456727" y="11095"/>
                </a:lnTo>
                <a:cubicBezTo>
                  <a:pt x="458251" y="8333"/>
                  <a:pt x="457870" y="5095"/>
                  <a:pt x="455965" y="2809"/>
                </a:cubicBezTo>
                <a:lnTo>
                  <a:pt x="455965" y="2809"/>
                </a:lnTo>
                <a:close/>
                <a:moveTo>
                  <a:pt x="403101" y="28240"/>
                </a:moveTo>
                <a:lnTo>
                  <a:pt x="174215" y="174449"/>
                </a:lnTo>
                <a:lnTo>
                  <a:pt x="34198" y="128539"/>
                </a:lnTo>
                <a:lnTo>
                  <a:pt x="403101" y="28240"/>
                </a:lnTo>
                <a:close/>
                <a:moveTo>
                  <a:pt x="169834" y="287606"/>
                </a:moveTo>
                <a:lnTo>
                  <a:pt x="180407" y="203405"/>
                </a:lnTo>
                <a:lnTo>
                  <a:pt x="215078" y="253030"/>
                </a:lnTo>
                <a:lnTo>
                  <a:pt x="169834" y="287606"/>
                </a:lnTo>
                <a:close/>
                <a:moveTo>
                  <a:pt x="280991" y="320467"/>
                </a:moveTo>
                <a:lnTo>
                  <a:pt x="186122" y="184927"/>
                </a:lnTo>
                <a:lnTo>
                  <a:pt x="430724" y="28717"/>
                </a:lnTo>
                <a:lnTo>
                  <a:pt x="280991" y="320467"/>
                </a:lnTo>
                <a:close/>
              </a:path>
            </a:pathLst>
          </a:custGeom>
          <a:solidFill>
            <a:srgbClr val="43516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0EFD081F-55D8-41E0-9FD2-11943D84E3D2}"/>
              </a:ext>
            </a:extLst>
          </p:cNvPr>
          <p:cNvGrpSpPr/>
          <p:nvPr/>
        </p:nvGrpSpPr>
        <p:grpSpPr>
          <a:xfrm>
            <a:off x="7188547" y="3878635"/>
            <a:ext cx="350974" cy="443334"/>
            <a:chOff x="7305738" y="5500712"/>
            <a:chExt cx="276162" cy="348836"/>
          </a:xfrm>
          <a:solidFill>
            <a:srgbClr val="435161"/>
          </a:solidFill>
        </p:grpSpPr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9F2CEB91-EDDF-46A6-B57D-4D33AE34F05C}"/>
                </a:ext>
              </a:extLst>
            </p:cNvPr>
            <p:cNvSpPr/>
            <p:nvPr/>
          </p:nvSpPr>
          <p:spPr>
            <a:xfrm>
              <a:off x="7305738" y="5500712"/>
              <a:ext cx="276162" cy="348836"/>
            </a:xfrm>
            <a:custGeom>
              <a:avLst/>
              <a:gdLst>
                <a:gd name="connsiteX0" fmla="*/ 277325 w 276162"/>
                <a:gd name="connsiteY0" fmla="*/ 338880 h 348836"/>
                <a:gd name="connsiteX1" fmla="*/ 261627 w 276162"/>
                <a:gd name="connsiteY1" fmla="*/ 323182 h 348836"/>
                <a:gd name="connsiteX2" fmla="*/ 261627 w 276162"/>
                <a:gd name="connsiteY2" fmla="*/ 119694 h 348836"/>
                <a:gd name="connsiteX3" fmla="*/ 232557 w 276162"/>
                <a:gd name="connsiteY3" fmla="*/ 90625 h 348836"/>
                <a:gd name="connsiteX4" fmla="*/ 232557 w 276162"/>
                <a:gd name="connsiteY4" fmla="*/ 0 h 348836"/>
                <a:gd name="connsiteX5" fmla="*/ 0 w 276162"/>
                <a:gd name="connsiteY5" fmla="*/ 0 h 348836"/>
                <a:gd name="connsiteX6" fmla="*/ 0 w 276162"/>
                <a:gd name="connsiteY6" fmla="*/ 302325 h 348836"/>
                <a:gd name="connsiteX7" fmla="*/ 29070 w 276162"/>
                <a:gd name="connsiteY7" fmla="*/ 302325 h 348836"/>
                <a:gd name="connsiteX8" fmla="*/ 29070 w 276162"/>
                <a:gd name="connsiteY8" fmla="*/ 331394 h 348836"/>
                <a:gd name="connsiteX9" fmla="*/ 253415 w 276162"/>
                <a:gd name="connsiteY9" fmla="*/ 331394 h 348836"/>
                <a:gd name="connsiteX10" fmla="*/ 269185 w 276162"/>
                <a:gd name="connsiteY10" fmla="*/ 347092 h 348836"/>
                <a:gd name="connsiteX11" fmla="*/ 273255 w 276162"/>
                <a:gd name="connsiteY11" fmla="*/ 348836 h 348836"/>
                <a:gd name="connsiteX12" fmla="*/ 277325 w 276162"/>
                <a:gd name="connsiteY12" fmla="*/ 347165 h 348836"/>
                <a:gd name="connsiteX13" fmla="*/ 277325 w 276162"/>
                <a:gd name="connsiteY13" fmla="*/ 338880 h 348836"/>
                <a:gd name="connsiteX14" fmla="*/ 277325 w 276162"/>
                <a:gd name="connsiteY14" fmla="*/ 338880 h 348836"/>
                <a:gd name="connsiteX15" fmla="*/ 241787 w 276162"/>
                <a:gd name="connsiteY15" fmla="*/ 116279 h 348836"/>
                <a:gd name="connsiteX16" fmla="*/ 174418 w 276162"/>
                <a:gd name="connsiteY16" fmla="*/ 116279 h 348836"/>
                <a:gd name="connsiteX17" fmla="*/ 174418 w 276162"/>
                <a:gd name="connsiteY17" fmla="*/ 48910 h 348836"/>
                <a:gd name="connsiteX18" fmla="*/ 241787 w 276162"/>
                <a:gd name="connsiteY18" fmla="*/ 116279 h 348836"/>
                <a:gd name="connsiteX19" fmla="*/ 11628 w 276162"/>
                <a:gd name="connsiteY19" fmla="*/ 290697 h 348836"/>
                <a:gd name="connsiteX20" fmla="*/ 11628 w 276162"/>
                <a:gd name="connsiteY20" fmla="*/ 11628 h 348836"/>
                <a:gd name="connsiteX21" fmla="*/ 220930 w 276162"/>
                <a:gd name="connsiteY21" fmla="*/ 11628 h 348836"/>
                <a:gd name="connsiteX22" fmla="*/ 220930 w 276162"/>
                <a:gd name="connsiteY22" fmla="*/ 78924 h 348836"/>
                <a:gd name="connsiteX23" fmla="*/ 171002 w 276162"/>
                <a:gd name="connsiteY23" fmla="*/ 29070 h 348836"/>
                <a:gd name="connsiteX24" fmla="*/ 29070 w 276162"/>
                <a:gd name="connsiteY24" fmla="*/ 29070 h 348836"/>
                <a:gd name="connsiteX25" fmla="*/ 29070 w 276162"/>
                <a:gd name="connsiteY25" fmla="*/ 290697 h 348836"/>
                <a:gd name="connsiteX26" fmla="*/ 11628 w 276162"/>
                <a:gd name="connsiteY26" fmla="*/ 290697 h 348836"/>
                <a:gd name="connsiteX27" fmla="*/ 40698 w 276162"/>
                <a:gd name="connsiteY27" fmla="*/ 319766 h 348836"/>
                <a:gd name="connsiteX28" fmla="*/ 40698 w 276162"/>
                <a:gd name="connsiteY28" fmla="*/ 40698 h 348836"/>
                <a:gd name="connsiteX29" fmla="*/ 162790 w 276162"/>
                <a:gd name="connsiteY29" fmla="*/ 40698 h 348836"/>
                <a:gd name="connsiteX30" fmla="*/ 162790 w 276162"/>
                <a:gd name="connsiteY30" fmla="*/ 127907 h 348836"/>
                <a:gd name="connsiteX31" fmla="*/ 249999 w 276162"/>
                <a:gd name="connsiteY31" fmla="*/ 127907 h 348836"/>
                <a:gd name="connsiteX32" fmla="*/ 249999 w 276162"/>
                <a:gd name="connsiteY32" fmla="*/ 311554 h 348836"/>
                <a:gd name="connsiteX33" fmla="*/ 206322 w 276162"/>
                <a:gd name="connsiteY33" fmla="*/ 267877 h 348836"/>
                <a:gd name="connsiteX34" fmla="*/ 222528 w 276162"/>
                <a:gd name="connsiteY34" fmla="*/ 223546 h 348836"/>
                <a:gd name="connsiteX35" fmla="*/ 153779 w 276162"/>
                <a:gd name="connsiteY35" fmla="*/ 154796 h 348836"/>
                <a:gd name="connsiteX36" fmla="*/ 85029 w 276162"/>
                <a:gd name="connsiteY36" fmla="*/ 223546 h 348836"/>
                <a:gd name="connsiteX37" fmla="*/ 153779 w 276162"/>
                <a:gd name="connsiteY37" fmla="*/ 292296 h 348836"/>
                <a:gd name="connsiteX38" fmla="*/ 198037 w 276162"/>
                <a:gd name="connsiteY38" fmla="*/ 276016 h 348836"/>
                <a:gd name="connsiteX39" fmla="*/ 241787 w 276162"/>
                <a:gd name="connsiteY39" fmla="*/ 319766 h 348836"/>
                <a:gd name="connsiteX40" fmla="*/ 40698 w 276162"/>
                <a:gd name="connsiteY40" fmla="*/ 319766 h 348836"/>
                <a:gd name="connsiteX41" fmla="*/ 153779 w 276162"/>
                <a:gd name="connsiteY41" fmla="*/ 280740 h 348836"/>
                <a:gd name="connsiteX42" fmla="*/ 96657 w 276162"/>
                <a:gd name="connsiteY42" fmla="*/ 223618 h 348836"/>
                <a:gd name="connsiteX43" fmla="*/ 153779 w 276162"/>
                <a:gd name="connsiteY43" fmla="*/ 166497 h 348836"/>
                <a:gd name="connsiteX44" fmla="*/ 210901 w 276162"/>
                <a:gd name="connsiteY44" fmla="*/ 223618 h 348836"/>
                <a:gd name="connsiteX45" fmla="*/ 153779 w 276162"/>
                <a:gd name="connsiteY45" fmla="*/ 280740 h 348836"/>
                <a:gd name="connsiteX46" fmla="*/ 153779 w 276162"/>
                <a:gd name="connsiteY46" fmla="*/ 280740 h 348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276162" h="348836">
                  <a:moveTo>
                    <a:pt x="277325" y="338880"/>
                  </a:moveTo>
                  <a:lnTo>
                    <a:pt x="261627" y="323182"/>
                  </a:lnTo>
                  <a:lnTo>
                    <a:pt x="261627" y="119694"/>
                  </a:lnTo>
                  <a:lnTo>
                    <a:pt x="232557" y="90625"/>
                  </a:lnTo>
                  <a:lnTo>
                    <a:pt x="232557" y="0"/>
                  </a:lnTo>
                  <a:lnTo>
                    <a:pt x="0" y="0"/>
                  </a:lnTo>
                  <a:lnTo>
                    <a:pt x="0" y="302325"/>
                  </a:lnTo>
                  <a:lnTo>
                    <a:pt x="29070" y="302325"/>
                  </a:lnTo>
                  <a:lnTo>
                    <a:pt x="29070" y="331394"/>
                  </a:lnTo>
                  <a:lnTo>
                    <a:pt x="253415" y="331394"/>
                  </a:lnTo>
                  <a:lnTo>
                    <a:pt x="269185" y="347092"/>
                  </a:lnTo>
                  <a:cubicBezTo>
                    <a:pt x="270275" y="348255"/>
                    <a:pt x="271729" y="348836"/>
                    <a:pt x="273255" y="348836"/>
                  </a:cubicBezTo>
                  <a:cubicBezTo>
                    <a:pt x="274709" y="348836"/>
                    <a:pt x="276235" y="348255"/>
                    <a:pt x="277325" y="347165"/>
                  </a:cubicBezTo>
                  <a:cubicBezTo>
                    <a:pt x="279650" y="344839"/>
                    <a:pt x="279650" y="341205"/>
                    <a:pt x="277325" y="338880"/>
                  </a:cubicBezTo>
                  <a:lnTo>
                    <a:pt x="277325" y="338880"/>
                  </a:lnTo>
                  <a:close/>
                  <a:moveTo>
                    <a:pt x="241787" y="116279"/>
                  </a:moveTo>
                  <a:lnTo>
                    <a:pt x="174418" y="116279"/>
                  </a:lnTo>
                  <a:lnTo>
                    <a:pt x="174418" y="48910"/>
                  </a:lnTo>
                  <a:lnTo>
                    <a:pt x="241787" y="116279"/>
                  </a:lnTo>
                  <a:close/>
                  <a:moveTo>
                    <a:pt x="11628" y="290697"/>
                  </a:moveTo>
                  <a:lnTo>
                    <a:pt x="11628" y="11628"/>
                  </a:lnTo>
                  <a:lnTo>
                    <a:pt x="220930" y="11628"/>
                  </a:lnTo>
                  <a:lnTo>
                    <a:pt x="220930" y="78924"/>
                  </a:lnTo>
                  <a:lnTo>
                    <a:pt x="171002" y="29070"/>
                  </a:lnTo>
                  <a:lnTo>
                    <a:pt x="29070" y="29070"/>
                  </a:lnTo>
                  <a:lnTo>
                    <a:pt x="29070" y="290697"/>
                  </a:lnTo>
                  <a:lnTo>
                    <a:pt x="11628" y="290697"/>
                  </a:lnTo>
                  <a:close/>
                  <a:moveTo>
                    <a:pt x="40698" y="319766"/>
                  </a:moveTo>
                  <a:lnTo>
                    <a:pt x="40698" y="40698"/>
                  </a:lnTo>
                  <a:lnTo>
                    <a:pt x="162790" y="40698"/>
                  </a:lnTo>
                  <a:lnTo>
                    <a:pt x="162790" y="127907"/>
                  </a:lnTo>
                  <a:lnTo>
                    <a:pt x="249999" y="127907"/>
                  </a:lnTo>
                  <a:lnTo>
                    <a:pt x="249999" y="311554"/>
                  </a:lnTo>
                  <a:lnTo>
                    <a:pt x="206322" y="267877"/>
                  </a:lnTo>
                  <a:cubicBezTo>
                    <a:pt x="216424" y="255886"/>
                    <a:pt x="222528" y="240479"/>
                    <a:pt x="222528" y="223546"/>
                  </a:cubicBezTo>
                  <a:cubicBezTo>
                    <a:pt x="222528" y="185610"/>
                    <a:pt x="191642" y="154796"/>
                    <a:pt x="153779" y="154796"/>
                  </a:cubicBezTo>
                  <a:cubicBezTo>
                    <a:pt x="115843" y="154796"/>
                    <a:pt x="85029" y="185610"/>
                    <a:pt x="85029" y="223546"/>
                  </a:cubicBezTo>
                  <a:cubicBezTo>
                    <a:pt x="85029" y="261482"/>
                    <a:pt x="115915" y="292296"/>
                    <a:pt x="153779" y="292296"/>
                  </a:cubicBezTo>
                  <a:cubicBezTo>
                    <a:pt x="170639" y="292296"/>
                    <a:pt x="186046" y="286118"/>
                    <a:pt x="198037" y="276016"/>
                  </a:cubicBezTo>
                  <a:lnTo>
                    <a:pt x="241787" y="319766"/>
                  </a:lnTo>
                  <a:lnTo>
                    <a:pt x="40698" y="319766"/>
                  </a:lnTo>
                  <a:close/>
                  <a:moveTo>
                    <a:pt x="153779" y="280740"/>
                  </a:moveTo>
                  <a:cubicBezTo>
                    <a:pt x="122238" y="280740"/>
                    <a:pt x="96657" y="255086"/>
                    <a:pt x="96657" y="223618"/>
                  </a:cubicBezTo>
                  <a:cubicBezTo>
                    <a:pt x="96657" y="192151"/>
                    <a:pt x="122311" y="166497"/>
                    <a:pt x="153779" y="166497"/>
                  </a:cubicBezTo>
                  <a:cubicBezTo>
                    <a:pt x="185247" y="166497"/>
                    <a:pt x="210901" y="192151"/>
                    <a:pt x="210901" y="223618"/>
                  </a:cubicBezTo>
                  <a:cubicBezTo>
                    <a:pt x="210901" y="255086"/>
                    <a:pt x="185319" y="280740"/>
                    <a:pt x="153779" y="280740"/>
                  </a:cubicBezTo>
                  <a:lnTo>
                    <a:pt x="153779" y="280740"/>
                  </a:lnTo>
                  <a:close/>
                </a:path>
              </a:pathLst>
            </a:custGeom>
            <a:grpFill/>
            <a:ln w="70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BB4D1762-E4DE-40C3-B282-B8B3F766CAE1}"/>
                </a:ext>
              </a:extLst>
            </p:cNvPr>
            <p:cNvSpPr/>
            <p:nvPr/>
          </p:nvSpPr>
          <p:spPr>
            <a:xfrm>
              <a:off x="7419837" y="5698386"/>
              <a:ext cx="43605" cy="7267"/>
            </a:xfrm>
            <a:custGeom>
              <a:avLst/>
              <a:gdLst>
                <a:gd name="connsiteX0" fmla="*/ 5814 w 43604"/>
                <a:gd name="connsiteY0" fmla="*/ 11628 h 7267"/>
                <a:gd name="connsiteX1" fmla="*/ 40698 w 43604"/>
                <a:gd name="connsiteY1" fmla="*/ 11628 h 7267"/>
                <a:gd name="connsiteX2" fmla="*/ 46512 w 43604"/>
                <a:gd name="connsiteY2" fmla="*/ 5814 h 7267"/>
                <a:gd name="connsiteX3" fmla="*/ 40698 w 43604"/>
                <a:gd name="connsiteY3" fmla="*/ 0 h 7267"/>
                <a:gd name="connsiteX4" fmla="*/ 5814 w 43604"/>
                <a:gd name="connsiteY4" fmla="*/ 0 h 7267"/>
                <a:gd name="connsiteX5" fmla="*/ 0 w 43604"/>
                <a:gd name="connsiteY5" fmla="*/ 5814 h 7267"/>
                <a:gd name="connsiteX6" fmla="*/ 5814 w 43604"/>
                <a:gd name="connsiteY6" fmla="*/ 11628 h 7267"/>
                <a:gd name="connsiteX7" fmla="*/ 5814 w 43604"/>
                <a:gd name="connsiteY7" fmla="*/ 11628 h 7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604" h="7267">
                  <a:moveTo>
                    <a:pt x="5814" y="11628"/>
                  </a:moveTo>
                  <a:lnTo>
                    <a:pt x="40698" y="11628"/>
                  </a:lnTo>
                  <a:cubicBezTo>
                    <a:pt x="43895" y="11628"/>
                    <a:pt x="46512" y="9012"/>
                    <a:pt x="46512" y="5814"/>
                  </a:cubicBezTo>
                  <a:cubicBezTo>
                    <a:pt x="46512" y="2616"/>
                    <a:pt x="43895" y="0"/>
                    <a:pt x="40698" y="0"/>
                  </a:cubicBezTo>
                  <a:lnTo>
                    <a:pt x="5814" y="0"/>
                  </a:lnTo>
                  <a:cubicBezTo>
                    <a:pt x="2616" y="0"/>
                    <a:pt x="0" y="2616"/>
                    <a:pt x="0" y="5814"/>
                  </a:cubicBezTo>
                  <a:cubicBezTo>
                    <a:pt x="0" y="9012"/>
                    <a:pt x="2616" y="11628"/>
                    <a:pt x="5814" y="11628"/>
                  </a:cubicBezTo>
                  <a:lnTo>
                    <a:pt x="5814" y="11628"/>
                  </a:lnTo>
                  <a:close/>
                </a:path>
              </a:pathLst>
            </a:custGeom>
            <a:grpFill/>
            <a:ln w="70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D653BCCE-758C-48A5-8908-32E39D486292}"/>
                </a:ext>
              </a:extLst>
            </p:cNvPr>
            <p:cNvSpPr/>
            <p:nvPr/>
          </p:nvSpPr>
          <p:spPr>
            <a:xfrm>
              <a:off x="7419837" y="5733269"/>
              <a:ext cx="79942" cy="7267"/>
            </a:xfrm>
            <a:custGeom>
              <a:avLst/>
              <a:gdLst>
                <a:gd name="connsiteX0" fmla="*/ 75581 w 79941"/>
                <a:gd name="connsiteY0" fmla="*/ 0 h 7267"/>
                <a:gd name="connsiteX1" fmla="*/ 5814 w 79941"/>
                <a:gd name="connsiteY1" fmla="*/ 0 h 7267"/>
                <a:gd name="connsiteX2" fmla="*/ 0 w 79941"/>
                <a:gd name="connsiteY2" fmla="*/ 5814 h 7267"/>
                <a:gd name="connsiteX3" fmla="*/ 5814 w 79941"/>
                <a:gd name="connsiteY3" fmla="*/ 11628 h 7267"/>
                <a:gd name="connsiteX4" fmla="*/ 75581 w 79941"/>
                <a:gd name="connsiteY4" fmla="*/ 11628 h 7267"/>
                <a:gd name="connsiteX5" fmla="*/ 81395 w 79941"/>
                <a:gd name="connsiteY5" fmla="*/ 5814 h 7267"/>
                <a:gd name="connsiteX6" fmla="*/ 75581 w 79941"/>
                <a:gd name="connsiteY6" fmla="*/ 0 h 7267"/>
                <a:gd name="connsiteX7" fmla="*/ 75581 w 79941"/>
                <a:gd name="connsiteY7" fmla="*/ 0 h 7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9941" h="7267">
                  <a:moveTo>
                    <a:pt x="75581" y="0"/>
                  </a:moveTo>
                  <a:lnTo>
                    <a:pt x="5814" y="0"/>
                  </a:lnTo>
                  <a:cubicBezTo>
                    <a:pt x="2616" y="0"/>
                    <a:pt x="0" y="2616"/>
                    <a:pt x="0" y="5814"/>
                  </a:cubicBezTo>
                  <a:cubicBezTo>
                    <a:pt x="0" y="9012"/>
                    <a:pt x="2616" y="11628"/>
                    <a:pt x="5814" y="11628"/>
                  </a:cubicBezTo>
                  <a:lnTo>
                    <a:pt x="75581" y="11628"/>
                  </a:lnTo>
                  <a:cubicBezTo>
                    <a:pt x="78779" y="11628"/>
                    <a:pt x="81395" y="9012"/>
                    <a:pt x="81395" y="5814"/>
                  </a:cubicBezTo>
                  <a:cubicBezTo>
                    <a:pt x="81395" y="2616"/>
                    <a:pt x="78779" y="0"/>
                    <a:pt x="75581" y="0"/>
                  </a:cubicBezTo>
                  <a:lnTo>
                    <a:pt x="75581" y="0"/>
                  </a:lnTo>
                  <a:close/>
                </a:path>
              </a:pathLst>
            </a:custGeom>
            <a:grpFill/>
            <a:ln w="70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D597FE11-0929-46D0-8C5C-4A1DEA79E11A}"/>
              </a:ext>
            </a:extLst>
          </p:cNvPr>
          <p:cNvGrpSpPr/>
          <p:nvPr/>
        </p:nvGrpSpPr>
        <p:grpSpPr>
          <a:xfrm>
            <a:off x="7171202" y="4926870"/>
            <a:ext cx="390227" cy="323563"/>
            <a:chOff x="5173732" y="2861708"/>
            <a:chExt cx="457200" cy="379095"/>
          </a:xfrm>
          <a:solidFill>
            <a:srgbClr val="435161"/>
          </a:solidFill>
        </p:grpSpPr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F4C163AA-E801-47EB-9840-FB0D04EE35F1}"/>
                </a:ext>
              </a:extLst>
            </p:cNvPr>
            <p:cNvSpPr/>
            <p:nvPr/>
          </p:nvSpPr>
          <p:spPr>
            <a:xfrm>
              <a:off x="5173732" y="2861708"/>
              <a:ext cx="457200" cy="304800"/>
            </a:xfrm>
            <a:custGeom>
              <a:avLst/>
              <a:gdLst>
                <a:gd name="connsiteX0" fmla="*/ 388430 w 457200"/>
                <a:gd name="connsiteY0" fmla="*/ 123444 h 304800"/>
                <a:gd name="connsiteX1" fmla="*/ 259747 w 457200"/>
                <a:gd name="connsiteY1" fmla="*/ 0 h 304800"/>
                <a:gd name="connsiteX2" fmla="*/ 153448 w 457200"/>
                <a:gd name="connsiteY2" fmla="*/ 53340 h 304800"/>
                <a:gd name="connsiteX3" fmla="*/ 151733 w 457200"/>
                <a:gd name="connsiteY3" fmla="*/ 52578 h 304800"/>
                <a:gd name="connsiteX4" fmla="*/ 147161 w 457200"/>
                <a:gd name="connsiteY4" fmla="*/ 50578 h 304800"/>
                <a:gd name="connsiteX5" fmla="*/ 144494 w 457200"/>
                <a:gd name="connsiteY5" fmla="*/ 49625 h 304800"/>
                <a:gd name="connsiteX6" fmla="*/ 139827 w 457200"/>
                <a:gd name="connsiteY6" fmla="*/ 48197 h 304800"/>
                <a:gd name="connsiteX7" fmla="*/ 137160 w 457200"/>
                <a:gd name="connsiteY7" fmla="*/ 47435 h 304800"/>
                <a:gd name="connsiteX8" fmla="*/ 131921 w 457200"/>
                <a:gd name="connsiteY8" fmla="*/ 46482 h 304800"/>
                <a:gd name="connsiteX9" fmla="*/ 129635 w 457200"/>
                <a:gd name="connsiteY9" fmla="*/ 46101 h 304800"/>
                <a:gd name="connsiteX10" fmla="*/ 122015 w 457200"/>
                <a:gd name="connsiteY10" fmla="*/ 45625 h 304800"/>
                <a:gd name="connsiteX11" fmla="*/ 53435 w 457200"/>
                <a:gd name="connsiteY11" fmla="*/ 114205 h 304800"/>
                <a:gd name="connsiteX12" fmla="*/ 53531 w 457200"/>
                <a:gd name="connsiteY12" fmla="*/ 117158 h 304800"/>
                <a:gd name="connsiteX13" fmla="*/ 0 w 457200"/>
                <a:gd name="connsiteY13" fmla="*/ 206883 h 304800"/>
                <a:gd name="connsiteX14" fmla="*/ 97917 w 457200"/>
                <a:gd name="connsiteY14" fmla="*/ 304800 h 304800"/>
                <a:gd name="connsiteX15" fmla="*/ 137160 w 457200"/>
                <a:gd name="connsiteY15" fmla="*/ 304800 h 304800"/>
                <a:gd name="connsiteX16" fmla="*/ 144780 w 457200"/>
                <a:gd name="connsiteY16" fmla="*/ 297180 h 304800"/>
                <a:gd name="connsiteX17" fmla="*/ 137160 w 457200"/>
                <a:gd name="connsiteY17" fmla="*/ 289560 h 304800"/>
                <a:gd name="connsiteX18" fmla="*/ 97917 w 457200"/>
                <a:gd name="connsiteY18" fmla="*/ 289560 h 304800"/>
                <a:gd name="connsiteX19" fmla="*/ 15335 w 457200"/>
                <a:gd name="connsiteY19" fmla="*/ 206883 h 304800"/>
                <a:gd name="connsiteX20" fmla="*/ 64294 w 457200"/>
                <a:gd name="connsiteY20" fmla="*/ 128778 h 304800"/>
                <a:gd name="connsiteX21" fmla="*/ 68580 w 457200"/>
                <a:gd name="connsiteY21" fmla="*/ 126683 h 304800"/>
                <a:gd name="connsiteX22" fmla="*/ 68580 w 457200"/>
                <a:gd name="connsiteY22" fmla="*/ 121920 h 304800"/>
                <a:gd name="connsiteX23" fmla="*/ 68675 w 457200"/>
                <a:gd name="connsiteY23" fmla="*/ 119158 h 304800"/>
                <a:gd name="connsiteX24" fmla="*/ 68771 w 457200"/>
                <a:gd name="connsiteY24" fmla="*/ 117729 h 304800"/>
                <a:gd name="connsiteX25" fmla="*/ 68675 w 457200"/>
                <a:gd name="connsiteY25" fmla="*/ 116205 h 304800"/>
                <a:gd name="connsiteX26" fmla="*/ 68580 w 457200"/>
                <a:gd name="connsiteY26" fmla="*/ 114300 h 304800"/>
                <a:gd name="connsiteX27" fmla="*/ 121920 w 457200"/>
                <a:gd name="connsiteY27" fmla="*/ 60960 h 304800"/>
                <a:gd name="connsiteX28" fmla="*/ 128873 w 457200"/>
                <a:gd name="connsiteY28" fmla="*/ 61436 h 304800"/>
                <a:gd name="connsiteX29" fmla="*/ 130588 w 457200"/>
                <a:gd name="connsiteY29" fmla="*/ 61722 h 304800"/>
                <a:gd name="connsiteX30" fmla="*/ 136589 w 457200"/>
                <a:gd name="connsiteY30" fmla="*/ 63056 h 304800"/>
                <a:gd name="connsiteX31" fmla="*/ 137446 w 457200"/>
                <a:gd name="connsiteY31" fmla="*/ 63246 h 304800"/>
                <a:gd name="connsiteX32" fmla="*/ 143828 w 457200"/>
                <a:gd name="connsiteY32" fmla="*/ 65723 h 304800"/>
                <a:gd name="connsiteX33" fmla="*/ 145447 w 457200"/>
                <a:gd name="connsiteY33" fmla="*/ 66485 h 304800"/>
                <a:gd name="connsiteX34" fmla="*/ 150781 w 457200"/>
                <a:gd name="connsiteY34" fmla="*/ 69533 h 304800"/>
                <a:gd name="connsiteX35" fmla="*/ 175260 w 457200"/>
                <a:gd name="connsiteY35" fmla="*/ 114300 h 304800"/>
                <a:gd name="connsiteX36" fmla="*/ 182880 w 457200"/>
                <a:gd name="connsiteY36" fmla="*/ 121920 h 304800"/>
                <a:gd name="connsiteX37" fmla="*/ 190500 w 457200"/>
                <a:gd name="connsiteY37" fmla="*/ 114300 h 304800"/>
                <a:gd name="connsiteX38" fmla="*/ 166116 w 457200"/>
                <a:gd name="connsiteY38" fmla="*/ 61913 h 304800"/>
                <a:gd name="connsiteX39" fmla="*/ 259652 w 457200"/>
                <a:gd name="connsiteY39" fmla="*/ 15240 h 304800"/>
                <a:gd name="connsiteX40" fmla="*/ 372809 w 457200"/>
                <a:gd name="connsiteY40" fmla="*/ 121063 h 304800"/>
                <a:gd name="connsiteX41" fmla="*/ 341662 w 457200"/>
                <a:gd name="connsiteY41" fmla="*/ 122015 h 304800"/>
                <a:gd name="connsiteX42" fmla="*/ 335280 w 457200"/>
                <a:gd name="connsiteY42" fmla="*/ 130683 h 304800"/>
                <a:gd name="connsiteX43" fmla="*/ 342805 w 457200"/>
                <a:gd name="connsiteY43" fmla="*/ 137160 h 304800"/>
                <a:gd name="connsiteX44" fmla="*/ 343948 w 457200"/>
                <a:gd name="connsiteY44" fmla="*/ 137065 h 304800"/>
                <a:gd name="connsiteX45" fmla="*/ 379667 w 457200"/>
                <a:gd name="connsiteY45" fmla="*/ 137065 h 304800"/>
                <a:gd name="connsiteX46" fmla="*/ 441865 w 457200"/>
                <a:gd name="connsiteY46" fmla="*/ 213169 h 304800"/>
                <a:gd name="connsiteX47" fmla="*/ 365474 w 457200"/>
                <a:gd name="connsiteY47" fmla="*/ 289560 h 304800"/>
                <a:gd name="connsiteX48" fmla="*/ 335280 w 457200"/>
                <a:gd name="connsiteY48" fmla="*/ 289560 h 304800"/>
                <a:gd name="connsiteX49" fmla="*/ 327660 w 457200"/>
                <a:gd name="connsiteY49" fmla="*/ 297180 h 304800"/>
                <a:gd name="connsiteX50" fmla="*/ 335280 w 457200"/>
                <a:gd name="connsiteY50" fmla="*/ 304800 h 304800"/>
                <a:gd name="connsiteX51" fmla="*/ 365570 w 457200"/>
                <a:gd name="connsiteY51" fmla="*/ 304800 h 304800"/>
                <a:gd name="connsiteX52" fmla="*/ 457200 w 457200"/>
                <a:gd name="connsiteY52" fmla="*/ 213169 h 304800"/>
                <a:gd name="connsiteX53" fmla="*/ 388430 w 457200"/>
                <a:gd name="connsiteY53" fmla="*/ 123444 h 304800"/>
                <a:gd name="connsiteX54" fmla="*/ 388430 w 457200"/>
                <a:gd name="connsiteY54" fmla="*/ 123444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457200" h="304800">
                  <a:moveTo>
                    <a:pt x="388430" y="123444"/>
                  </a:moveTo>
                  <a:cubicBezTo>
                    <a:pt x="384429" y="54769"/>
                    <a:pt x="327850" y="0"/>
                    <a:pt x="259747" y="0"/>
                  </a:cubicBezTo>
                  <a:cubicBezTo>
                    <a:pt x="218408" y="0"/>
                    <a:pt x="178308" y="20288"/>
                    <a:pt x="153448" y="53340"/>
                  </a:cubicBezTo>
                  <a:cubicBezTo>
                    <a:pt x="152876" y="53054"/>
                    <a:pt x="152305" y="52864"/>
                    <a:pt x="151733" y="52578"/>
                  </a:cubicBezTo>
                  <a:cubicBezTo>
                    <a:pt x="150209" y="51911"/>
                    <a:pt x="148685" y="51149"/>
                    <a:pt x="147161" y="50578"/>
                  </a:cubicBezTo>
                  <a:cubicBezTo>
                    <a:pt x="146304" y="50197"/>
                    <a:pt x="145447" y="49911"/>
                    <a:pt x="144494" y="49625"/>
                  </a:cubicBezTo>
                  <a:cubicBezTo>
                    <a:pt x="142970" y="49149"/>
                    <a:pt x="141446" y="48578"/>
                    <a:pt x="139827" y="48197"/>
                  </a:cubicBezTo>
                  <a:cubicBezTo>
                    <a:pt x="138875" y="47911"/>
                    <a:pt x="138017" y="47625"/>
                    <a:pt x="137160" y="47435"/>
                  </a:cubicBezTo>
                  <a:cubicBezTo>
                    <a:pt x="135446" y="47054"/>
                    <a:pt x="133731" y="46768"/>
                    <a:pt x="131921" y="46482"/>
                  </a:cubicBezTo>
                  <a:cubicBezTo>
                    <a:pt x="131159" y="46292"/>
                    <a:pt x="130397" y="46196"/>
                    <a:pt x="129635" y="46101"/>
                  </a:cubicBezTo>
                  <a:cubicBezTo>
                    <a:pt x="127159" y="45815"/>
                    <a:pt x="124587" y="45625"/>
                    <a:pt x="122015" y="45625"/>
                  </a:cubicBezTo>
                  <a:cubicBezTo>
                    <a:pt x="84201" y="45625"/>
                    <a:pt x="53435" y="76391"/>
                    <a:pt x="53435" y="114205"/>
                  </a:cubicBezTo>
                  <a:cubicBezTo>
                    <a:pt x="53435" y="115157"/>
                    <a:pt x="53435" y="116110"/>
                    <a:pt x="53531" y="117158"/>
                  </a:cubicBezTo>
                  <a:cubicBezTo>
                    <a:pt x="21812" y="134493"/>
                    <a:pt x="0" y="170688"/>
                    <a:pt x="0" y="206883"/>
                  </a:cubicBezTo>
                  <a:cubicBezTo>
                    <a:pt x="0" y="260890"/>
                    <a:pt x="43910" y="304800"/>
                    <a:pt x="97917" y="304800"/>
                  </a:cubicBezTo>
                  <a:lnTo>
                    <a:pt x="137160" y="304800"/>
                  </a:lnTo>
                  <a:cubicBezTo>
                    <a:pt x="141446" y="304800"/>
                    <a:pt x="144780" y="301371"/>
                    <a:pt x="144780" y="297180"/>
                  </a:cubicBezTo>
                  <a:cubicBezTo>
                    <a:pt x="144780" y="292989"/>
                    <a:pt x="141351" y="289560"/>
                    <a:pt x="137160" y="289560"/>
                  </a:cubicBezTo>
                  <a:lnTo>
                    <a:pt x="97917" y="289560"/>
                  </a:lnTo>
                  <a:cubicBezTo>
                    <a:pt x="52292" y="289560"/>
                    <a:pt x="15335" y="252508"/>
                    <a:pt x="15335" y="206883"/>
                  </a:cubicBezTo>
                  <a:cubicBezTo>
                    <a:pt x="15335" y="175260"/>
                    <a:pt x="35909" y="142399"/>
                    <a:pt x="64294" y="128778"/>
                  </a:cubicBezTo>
                  <a:lnTo>
                    <a:pt x="68580" y="126683"/>
                  </a:lnTo>
                  <a:lnTo>
                    <a:pt x="68580" y="121920"/>
                  </a:lnTo>
                  <a:cubicBezTo>
                    <a:pt x="68580" y="120968"/>
                    <a:pt x="68675" y="120015"/>
                    <a:pt x="68675" y="119158"/>
                  </a:cubicBezTo>
                  <a:lnTo>
                    <a:pt x="68771" y="117729"/>
                  </a:lnTo>
                  <a:lnTo>
                    <a:pt x="68675" y="116205"/>
                  </a:lnTo>
                  <a:cubicBezTo>
                    <a:pt x="68675" y="115538"/>
                    <a:pt x="68580" y="114967"/>
                    <a:pt x="68580" y="114300"/>
                  </a:cubicBezTo>
                  <a:cubicBezTo>
                    <a:pt x="68580" y="84868"/>
                    <a:pt x="92488" y="60960"/>
                    <a:pt x="121920" y="60960"/>
                  </a:cubicBezTo>
                  <a:cubicBezTo>
                    <a:pt x="124301" y="60960"/>
                    <a:pt x="126587" y="61151"/>
                    <a:pt x="128873" y="61436"/>
                  </a:cubicBezTo>
                  <a:cubicBezTo>
                    <a:pt x="129445" y="61532"/>
                    <a:pt x="130016" y="61627"/>
                    <a:pt x="130588" y="61722"/>
                  </a:cubicBezTo>
                  <a:cubicBezTo>
                    <a:pt x="132588" y="62103"/>
                    <a:pt x="134684" y="62484"/>
                    <a:pt x="136589" y="63056"/>
                  </a:cubicBezTo>
                  <a:cubicBezTo>
                    <a:pt x="136874" y="63151"/>
                    <a:pt x="137065" y="63151"/>
                    <a:pt x="137446" y="63246"/>
                  </a:cubicBezTo>
                  <a:cubicBezTo>
                    <a:pt x="139637" y="63913"/>
                    <a:pt x="141732" y="64770"/>
                    <a:pt x="143828" y="65723"/>
                  </a:cubicBezTo>
                  <a:cubicBezTo>
                    <a:pt x="144304" y="66008"/>
                    <a:pt x="144875" y="66199"/>
                    <a:pt x="145447" y="66485"/>
                  </a:cubicBezTo>
                  <a:cubicBezTo>
                    <a:pt x="147257" y="67342"/>
                    <a:pt x="149066" y="68390"/>
                    <a:pt x="150781" y="69533"/>
                  </a:cubicBezTo>
                  <a:cubicBezTo>
                    <a:pt x="165449" y="79058"/>
                    <a:pt x="175260" y="95536"/>
                    <a:pt x="175260" y="114300"/>
                  </a:cubicBezTo>
                  <a:cubicBezTo>
                    <a:pt x="175260" y="118491"/>
                    <a:pt x="178689" y="121920"/>
                    <a:pt x="182880" y="121920"/>
                  </a:cubicBezTo>
                  <a:cubicBezTo>
                    <a:pt x="187071" y="121920"/>
                    <a:pt x="190500" y="118491"/>
                    <a:pt x="190500" y="114300"/>
                  </a:cubicBezTo>
                  <a:cubicBezTo>
                    <a:pt x="190500" y="93345"/>
                    <a:pt x="180975" y="74486"/>
                    <a:pt x="166116" y="61913"/>
                  </a:cubicBezTo>
                  <a:cubicBezTo>
                    <a:pt x="187928" y="33338"/>
                    <a:pt x="223933" y="15240"/>
                    <a:pt x="259652" y="15240"/>
                  </a:cubicBezTo>
                  <a:cubicBezTo>
                    <a:pt x="318707" y="15240"/>
                    <a:pt x="367665" y="62008"/>
                    <a:pt x="372809" y="121063"/>
                  </a:cubicBezTo>
                  <a:cubicBezTo>
                    <a:pt x="364998" y="120491"/>
                    <a:pt x="353378" y="120206"/>
                    <a:pt x="341662" y="122015"/>
                  </a:cubicBezTo>
                  <a:cubicBezTo>
                    <a:pt x="337471" y="122682"/>
                    <a:pt x="334709" y="126587"/>
                    <a:pt x="335280" y="130683"/>
                  </a:cubicBezTo>
                  <a:cubicBezTo>
                    <a:pt x="335851" y="134398"/>
                    <a:pt x="339090" y="137160"/>
                    <a:pt x="342805" y="137160"/>
                  </a:cubicBezTo>
                  <a:cubicBezTo>
                    <a:pt x="343186" y="137160"/>
                    <a:pt x="343567" y="137160"/>
                    <a:pt x="343948" y="137065"/>
                  </a:cubicBezTo>
                  <a:cubicBezTo>
                    <a:pt x="360902" y="134493"/>
                    <a:pt x="378619" y="136874"/>
                    <a:pt x="379667" y="137065"/>
                  </a:cubicBezTo>
                  <a:cubicBezTo>
                    <a:pt x="415195" y="143828"/>
                    <a:pt x="441865" y="176498"/>
                    <a:pt x="441865" y="213169"/>
                  </a:cubicBezTo>
                  <a:cubicBezTo>
                    <a:pt x="441865" y="255270"/>
                    <a:pt x="407575" y="289560"/>
                    <a:pt x="365474" y="289560"/>
                  </a:cubicBezTo>
                  <a:lnTo>
                    <a:pt x="335280" y="289560"/>
                  </a:lnTo>
                  <a:cubicBezTo>
                    <a:pt x="331089" y="289560"/>
                    <a:pt x="327660" y="292989"/>
                    <a:pt x="327660" y="297180"/>
                  </a:cubicBezTo>
                  <a:cubicBezTo>
                    <a:pt x="327660" y="301371"/>
                    <a:pt x="331089" y="304800"/>
                    <a:pt x="335280" y="304800"/>
                  </a:cubicBezTo>
                  <a:lnTo>
                    <a:pt x="365570" y="304800"/>
                  </a:lnTo>
                  <a:cubicBezTo>
                    <a:pt x="416052" y="304800"/>
                    <a:pt x="457200" y="263652"/>
                    <a:pt x="457200" y="213169"/>
                  </a:cubicBezTo>
                  <a:cubicBezTo>
                    <a:pt x="457200" y="171355"/>
                    <a:pt x="428054" y="133826"/>
                    <a:pt x="388430" y="123444"/>
                  </a:cubicBezTo>
                  <a:lnTo>
                    <a:pt x="388430" y="1234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06EDAE0E-E9FE-45DD-8A17-282919B1A9A3}"/>
                </a:ext>
              </a:extLst>
            </p:cNvPr>
            <p:cNvSpPr/>
            <p:nvPr/>
          </p:nvSpPr>
          <p:spPr>
            <a:xfrm>
              <a:off x="5341348" y="3059828"/>
              <a:ext cx="133350" cy="180975"/>
            </a:xfrm>
            <a:custGeom>
              <a:avLst/>
              <a:gdLst>
                <a:gd name="connsiteX0" fmla="*/ 124135 w 133350"/>
                <a:gd name="connsiteY0" fmla="*/ 116586 h 180975"/>
                <a:gd name="connsiteX1" fmla="*/ 76224 w 133350"/>
                <a:gd name="connsiteY1" fmla="*/ 164592 h 180975"/>
                <a:gd name="connsiteX2" fmla="*/ 76224 w 133350"/>
                <a:gd name="connsiteY2" fmla="*/ 7620 h 180975"/>
                <a:gd name="connsiteX3" fmla="*/ 68604 w 133350"/>
                <a:gd name="connsiteY3" fmla="*/ 0 h 180975"/>
                <a:gd name="connsiteX4" fmla="*/ 60984 w 133350"/>
                <a:gd name="connsiteY4" fmla="*/ 7620 h 180975"/>
                <a:gd name="connsiteX5" fmla="*/ 60984 w 133350"/>
                <a:gd name="connsiteY5" fmla="*/ 164497 h 180975"/>
                <a:gd name="connsiteX6" fmla="*/ 12978 w 133350"/>
                <a:gd name="connsiteY6" fmla="*/ 116491 h 180975"/>
                <a:gd name="connsiteX7" fmla="*/ 2215 w 133350"/>
                <a:gd name="connsiteY7" fmla="*/ 116491 h 180975"/>
                <a:gd name="connsiteX8" fmla="*/ 2215 w 133350"/>
                <a:gd name="connsiteY8" fmla="*/ 127254 h 180975"/>
                <a:gd name="connsiteX9" fmla="*/ 63175 w 133350"/>
                <a:gd name="connsiteY9" fmla="*/ 188214 h 180975"/>
                <a:gd name="connsiteX10" fmla="*/ 65651 w 133350"/>
                <a:gd name="connsiteY10" fmla="*/ 189833 h 180975"/>
                <a:gd name="connsiteX11" fmla="*/ 68604 w 133350"/>
                <a:gd name="connsiteY11" fmla="*/ 190405 h 180975"/>
                <a:gd name="connsiteX12" fmla="*/ 71461 w 133350"/>
                <a:gd name="connsiteY12" fmla="*/ 189833 h 180975"/>
                <a:gd name="connsiteX13" fmla="*/ 73938 w 133350"/>
                <a:gd name="connsiteY13" fmla="*/ 188214 h 180975"/>
                <a:gd name="connsiteX14" fmla="*/ 134898 w 133350"/>
                <a:gd name="connsiteY14" fmla="*/ 127254 h 180975"/>
                <a:gd name="connsiteX15" fmla="*/ 134898 w 133350"/>
                <a:gd name="connsiteY15" fmla="*/ 116491 h 180975"/>
                <a:gd name="connsiteX16" fmla="*/ 124135 w 133350"/>
                <a:gd name="connsiteY16" fmla="*/ 116586 h 180975"/>
                <a:gd name="connsiteX17" fmla="*/ 124135 w 133350"/>
                <a:gd name="connsiteY17" fmla="*/ 116586 h 180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3350" h="180975">
                  <a:moveTo>
                    <a:pt x="124135" y="116586"/>
                  </a:moveTo>
                  <a:lnTo>
                    <a:pt x="76224" y="164592"/>
                  </a:lnTo>
                  <a:lnTo>
                    <a:pt x="76224" y="7620"/>
                  </a:lnTo>
                  <a:cubicBezTo>
                    <a:pt x="76224" y="3334"/>
                    <a:pt x="72795" y="0"/>
                    <a:pt x="68604" y="0"/>
                  </a:cubicBezTo>
                  <a:cubicBezTo>
                    <a:pt x="64413" y="0"/>
                    <a:pt x="60984" y="3334"/>
                    <a:pt x="60984" y="7620"/>
                  </a:cubicBezTo>
                  <a:lnTo>
                    <a:pt x="60984" y="164497"/>
                  </a:lnTo>
                  <a:lnTo>
                    <a:pt x="12978" y="116491"/>
                  </a:lnTo>
                  <a:cubicBezTo>
                    <a:pt x="10025" y="113538"/>
                    <a:pt x="5167" y="113538"/>
                    <a:pt x="2215" y="116491"/>
                  </a:cubicBezTo>
                  <a:cubicBezTo>
                    <a:pt x="-738" y="119444"/>
                    <a:pt x="-738" y="124301"/>
                    <a:pt x="2215" y="127254"/>
                  </a:cubicBezTo>
                  <a:lnTo>
                    <a:pt x="63175" y="188214"/>
                  </a:lnTo>
                  <a:cubicBezTo>
                    <a:pt x="63937" y="188976"/>
                    <a:pt x="64699" y="189452"/>
                    <a:pt x="65651" y="189833"/>
                  </a:cubicBezTo>
                  <a:cubicBezTo>
                    <a:pt x="66604" y="190214"/>
                    <a:pt x="67556" y="190405"/>
                    <a:pt x="68604" y="190405"/>
                  </a:cubicBezTo>
                  <a:cubicBezTo>
                    <a:pt x="69556" y="190405"/>
                    <a:pt x="70604" y="190214"/>
                    <a:pt x="71461" y="189833"/>
                  </a:cubicBezTo>
                  <a:cubicBezTo>
                    <a:pt x="72414" y="189452"/>
                    <a:pt x="73271" y="188881"/>
                    <a:pt x="73938" y="188214"/>
                  </a:cubicBezTo>
                  <a:lnTo>
                    <a:pt x="134898" y="127254"/>
                  </a:lnTo>
                  <a:cubicBezTo>
                    <a:pt x="137851" y="124301"/>
                    <a:pt x="137851" y="119444"/>
                    <a:pt x="134898" y="116491"/>
                  </a:cubicBezTo>
                  <a:cubicBezTo>
                    <a:pt x="131945" y="113538"/>
                    <a:pt x="127087" y="113538"/>
                    <a:pt x="124135" y="116586"/>
                  </a:cubicBezTo>
                  <a:lnTo>
                    <a:pt x="124135" y="11658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50" name="Rectangle: Rounded Corners 149">
            <a:extLst>
              <a:ext uri="{FF2B5EF4-FFF2-40B4-BE49-F238E27FC236}">
                <a16:creationId xmlns:a16="http://schemas.microsoft.com/office/drawing/2014/main" id="{9781C28D-4779-4D41-A150-3771512A93E4}"/>
              </a:ext>
            </a:extLst>
          </p:cNvPr>
          <p:cNvSpPr/>
          <p:nvPr/>
        </p:nvSpPr>
        <p:spPr>
          <a:xfrm>
            <a:off x="5267325" y="2013774"/>
            <a:ext cx="4095750" cy="23685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RTE</a:t>
            </a:r>
            <a:endParaRPr lang="ar-EG" b="1" dirty="0">
              <a:solidFill>
                <a:schemeClr val="tx1"/>
              </a:solidFill>
            </a:endParaRPr>
          </a:p>
        </p:txBody>
      </p:sp>
      <p:sp>
        <p:nvSpPr>
          <p:cNvPr id="153" name="Graphic 19">
            <a:extLst>
              <a:ext uri="{FF2B5EF4-FFF2-40B4-BE49-F238E27FC236}">
                <a16:creationId xmlns:a16="http://schemas.microsoft.com/office/drawing/2014/main" id="{F56F75B5-0CCC-488C-80A2-FFFCA7B313E6}"/>
              </a:ext>
            </a:extLst>
          </p:cNvPr>
          <p:cNvSpPr>
            <a:spLocks noChangeAspect="1"/>
          </p:cNvSpPr>
          <p:nvPr/>
        </p:nvSpPr>
        <p:spPr>
          <a:xfrm>
            <a:off x="7504168" y="2042147"/>
            <a:ext cx="242214" cy="176615"/>
          </a:xfrm>
          <a:custGeom>
            <a:avLst/>
            <a:gdLst>
              <a:gd name="connsiteX0" fmla="*/ 455965 w 457200"/>
              <a:gd name="connsiteY0" fmla="*/ 2809 h 333375"/>
              <a:gd name="connsiteX1" fmla="*/ 449107 w 457200"/>
              <a:gd name="connsiteY1" fmla="*/ 46 h 333375"/>
              <a:gd name="connsiteX2" fmla="*/ 447392 w 457200"/>
              <a:gd name="connsiteY2" fmla="*/ 332 h 333375"/>
              <a:gd name="connsiteX3" fmla="*/ 5623 w 457200"/>
              <a:gd name="connsiteY3" fmla="*/ 120538 h 333375"/>
              <a:gd name="connsiteX4" fmla="*/ 3 w 457200"/>
              <a:gd name="connsiteY4" fmla="*/ 127681 h 333375"/>
              <a:gd name="connsiteX5" fmla="*/ 5242 w 457200"/>
              <a:gd name="connsiteY5" fmla="*/ 135111 h 333375"/>
              <a:gd name="connsiteX6" fmla="*/ 166881 w 457200"/>
              <a:gd name="connsiteY6" fmla="*/ 188070 h 333375"/>
              <a:gd name="connsiteX7" fmla="*/ 152403 w 457200"/>
              <a:gd name="connsiteY7" fmla="*/ 303799 h 333375"/>
              <a:gd name="connsiteX8" fmla="*/ 156213 w 457200"/>
              <a:gd name="connsiteY8" fmla="*/ 311323 h 333375"/>
              <a:gd name="connsiteX9" fmla="*/ 160023 w 457200"/>
              <a:gd name="connsiteY9" fmla="*/ 312371 h 333375"/>
              <a:gd name="connsiteX10" fmla="*/ 164595 w 457200"/>
              <a:gd name="connsiteY10" fmla="*/ 310847 h 333375"/>
              <a:gd name="connsiteX11" fmla="*/ 223745 w 457200"/>
              <a:gd name="connsiteY11" fmla="*/ 265508 h 333375"/>
              <a:gd name="connsiteX12" fmla="*/ 275657 w 457200"/>
              <a:gd name="connsiteY12" fmla="*/ 339613 h 333375"/>
              <a:gd name="connsiteX13" fmla="*/ 281848 w 457200"/>
              <a:gd name="connsiteY13" fmla="*/ 342851 h 333375"/>
              <a:gd name="connsiteX14" fmla="*/ 282324 w 457200"/>
              <a:gd name="connsiteY14" fmla="*/ 342851 h 333375"/>
              <a:gd name="connsiteX15" fmla="*/ 288611 w 457200"/>
              <a:gd name="connsiteY15" fmla="*/ 338755 h 333375"/>
              <a:gd name="connsiteX16" fmla="*/ 456727 w 457200"/>
              <a:gd name="connsiteY16" fmla="*/ 11095 h 333375"/>
              <a:gd name="connsiteX17" fmla="*/ 455965 w 457200"/>
              <a:gd name="connsiteY17" fmla="*/ 2809 h 333375"/>
              <a:gd name="connsiteX18" fmla="*/ 455965 w 457200"/>
              <a:gd name="connsiteY18" fmla="*/ 2809 h 333375"/>
              <a:gd name="connsiteX19" fmla="*/ 403101 w 457200"/>
              <a:gd name="connsiteY19" fmla="*/ 28240 h 333375"/>
              <a:gd name="connsiteX20" fmla="*/ 174215 w 457200"/>
              <a:gd name="connsiteY20" fmla="*/ 174449 h 333375"/>
              <a:gd name="connsiteX21" fmla="*/ 34198 w 457200"/>
              <a:gd name="connsiteY21" fmla="*/ 128539 h 333375"/>
              <a:gd name="connsiteX22" fmla="*/ 403101 w 457200"/>
              <a:gd name="connsiteY22" fmla="*/ 28240 h 333375"/>
              <a:gd name="connsiteX23" fmla="*/ 169834 w 457200"/>
              <a:gd name="connsiteY23" fmla="*/ 287606 h 333375"/>
              <a:gd name="connsiteX24" fmla="*/ 180407 w 457200"/>
              <a:gd name="connsiteY24" fmla="*/ 203405 h 333375"/>
              <a:gd name="connsiteX25" fmla="*/ 215078 w 457200"/>
              <a:gd name="connsiteY25" fmla="*/ 253030 h 333375"/>
              <a:gd name="connsiteX26" fmla="*/ 169834 w 457200"/>
              <a:gd name="connsiteY26" fmla="*/ 287606 h 333375"/>
              <a:gd name="connsiteX27" fmla="*/ 280991 w 457200"/>
              <a:gd name="connsiteY27" fmla="*/ 320467 h 333375"/>
              <a:gd name="connsiteX28" fmla="*/ 186122 w 457200"/>
              <a:gd name="connsiteY28" fmla="*/ 184927 h 333375"/>
              <a:gd name="connsiteX29" fmla="*/ 430724 w 457200"/>
              <a:gd name="connsiteY29" fmla="*/ 28717 h 333375"/>
              <a:gd name="connsiteX30" fmla="*/ 280991 w 457200"/>
              <a:gd name="connsiteY30" fmla="*/ 320467 h 333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457200" h="333375">
                <a:moveTo>
                  <a:pt x="455965" y="2809"/>
                </a:moveTo>
                <a:cubicBezTo>
                  <a:pt x="454346" y="808"/>
                  <a:pt x="451679" y="-239"/>
                  <a:pt x="449107" y="46"/>
                </a:cubicBezTo>
                <a:cubicBezTo>
                  <a:pt x="448535" y="46"/>
                  <a:pt x="447964" y="237"/>
                  <a:pt x="447392" y="332"/>
                </a:cubicBezTo>
                <a:lnTo>
                  <a:pt x="5623" y="120538"/>
                </a:lnTo>
                <a:cubicBezTo>
                  <a:pt x="2384" y="121395"/>
                  <a:pt x="98" y="124348"/>
                  <a:pt x="3" y="127681"/>
                </a:cubicBezTo>
                <a:cubicBezTo>
                  <a:pt x="-92" y="131015"/>
                  <a:pt x="2003" y="134063"/>
                  <a:pt x="5242" y="135111"/>
                </a:cubicBezTo>
                <a:lnTo>
                  <a:pt x="166881" y="188070"/>
                </a:lnTo>
                <a:lnTo>
                  <a:pt x="152403" y="303799"/>
                </a:lnTo>
                <a:cubicBezTo>
                  <a:pt x="152022" y="306847"/>
                  <a:pt x="153546" y="309799"/>
                  <a:pt x="156213" y="311323"/>
                </a:cubicBezTo>
                <a:cubicBezTo>
                  <a:pt x="157356" y="311990"/>
                  <a:pt x="158690" y="312371"/>
                  <a:pt x="160023" y="312371"/>
                </a:cubicBezTo>
                <a:cubicBezTo>
                  <a:pt x="161642" y="312371"/>
                  <a:pt x="163262" y="311895"/>
                  <a:pt x="164595" y="310847"/>
                </a:cubicBezTo>
                <a:lnTo>
                  <a:pt x="223745" y="265508"/>
                </a:lnTo>
                <a:lnTo>
                  <a:pt x="275657" y="339613"/>
                </a:lnTo>
                <a:cubicBezTo>
                  <a:pt x="277085" y="341613"/>
                  <a:pt x="279467" y="342851"/>
                  <a:pt x="281848" y="342851"/>
                </a:cubicBezTo>
                <a:cubicBezTo>
                  <a:pt x="282038" y="342851"/>
                  <a:pt x="282229" y="342851"/>
                  <a:pt x="282324" y="342851"/>
                </a:cubicBezTo>
                <a:cubicBezTo>
                  <a:pt x="284991" y="342661"/>
                  <a:pt x="287372" y="341137"/>
                  <a:pt x="288611" y="338755"/>
                </a:cubicBezTo>
                <a:lnTo>
                  <a:pt x="456727" y="11095"/>
                </a:lnTo>
                <a:cubicBezTo>
                  <a:pt x="458251" y="8333"/>
                  <a:pt x="457870" y="5095"/>
                  <a:pt x="455965" y="2809"/>
                </a:cubicBezTo>
                <a:lnTo>
                  <a:pt x="455965" y="2809"/>
                </a:lnTo>
                <a:close/>
                <a:moveTo>
                  <a:pt x="403101" y="28240"/>
                </a:moveTo>
                <a:lnTo>
                  <a:pt x="174215" y="174449"/>
                </a:lnTo>
                <a:lnTo>
                  <a:pt x="34198" y="128539"/>
                </a:lnTo>
                <a:lnTo>
                  <a:pt x="403101" y="28240"/>
                </a:lnTo>
                <a:close/>
                <a:moveTo>
                  <a:pt x="169834" y="287606"/>
                </a:moveTo>
                <a:lnTo>
                  <a:pt x="180407" y="203405"/>
                </a:lnTo>
                <a:lnTo>
                  <a:pt x="215078" y="253030"/>
                </a:lnTo>
                <a:lnTo>
                  <a:pt x="169834" y="287606"/>
                </a:lnTo>
                <a:close/>
                <a:moveTo>
                  <a:pt x="280991" y="320467"/>
                </a:moveTo>
                <a:lnTo>
                  <a:pt x="186122" y="184927"/>
                </a:lnTo>
                <a:lnTo>
                  <a:pt x="430724" y="28717"/>
                </a:lnTo>
                <a:lnTo>
                  <a:pt x="280991" y="320467"/>
                </a:lnTo>
                <a:close/>
              </a:path>
            </a:pathLst>
          </a:custGeom>
          <a:solidFill>
            <a:srgbClr val="43516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24" name="Arrow: Right 123">
            <a:extLst>
              <a:ext uri="{FF2B5EF4-FFF2-40B4-BE49-F238E27FC236}">
                <a16:creationId xmlns:a16="http://schemas.microsoft.com/office/drawing/2014/main" id="{99CEB840-D356-4D9F-B89C-D450271D5218}"/>
              </a:ext>
            </a:extLst>
          </p:cNvPr>
          <p:cNvSpPr/>
          <p:nvPr/>
        </p:nvSpPr>
        <p:spPr>
          <a:xfrm rot="16200000">
            <a:off x="6797057" y="3546089"/>
            <a:ext cx="3743535" cy="562976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REQUEST</a:t>
            </a:r>
            <a:endParaRPr lang="ar-EG" b="1" dirty="0">
              <a:solidFill>
                <a:schemeClr val="tx1"/>
              </a:solidFill>
            </a:endParaRP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E073C274-3295-4F51-8ECD-104AD5F550D6}"/>
              </a:ext>
            </a:extLst>
          </p:cNvPr>
          <p:cNvSpPr/>
          <p:nvPr/>
        </p:nvSpPr>
        <p:spPr>
          <a:xfrm rot="5400000">
            <a:off x="4319605" y="3567479"/>
            <a:ext cx="3743535" cy="562976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RESPONSE</a:t>
            </a:r>
            <a:endParaRPr lang="ar-EG" b="1" dirty="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197103C-484F-44E3-970B-BACD4E398154}"/>
              </a:ext>
            </a:extLst>
          </p:cNvPr>
          <p:cNvSpPr txBox="1"/>
          <p:nvPr/>
        </p:nvSpPr>
        <p:spPr>
          <a:xfrm>
            <a:off x="5166267" y="112263"/>
            <a:ext cx="5161536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800" b="1" i="1" dirty="0">
                <a:solidFill>
                  <a:schemeClr val="bg1">
                    <a:lumMod val="65000"/>
                  </a:schemeClr>
                </a:solidFill>
              </a:rPr>
              <a:t>ISO 14229 - Unified Diagnostic Services (UDS).</a:t>
            </a:r>
            <a:br>
              <a:rPr lang="en-US" sz="1800" b="1" i="1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sz="1800" b="1" i="1" dirty="0">
                <a:solidFill>
                  <a:schemeClr val="bg1">
                    <a:lumMod val="65000"/>
                  </a:schemeClr>
                </a:solidFill>
              </a:rPr>
              <a:t>Diagnostic Communication Manager (DCM).</a:t>
            </a:r>
            <a:endParaRPr lang="ar-EG" i="1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4627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25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"/>
                            </p:stCondLst>
                            <p:childTnLst>
                              <p:par>
                                <p:cTn id="33" presetID="22" presetClass="entr" presetSubtype="1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1" grpId="0" animBg="1"/>
      <p:bldP spid="153" grpId="0" animBg="1"/>
      <p:bldP spid="124" grpId="0" animBg="1"/>
      <p:bldP spid="2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ome">
            <a:extLst>
              <a:ext uri="{FF2B5EF4-FFF2-40B4-BE49-F238E27FC236}">
                <a16:creationId xmlns:a16="http://schemas.microsoft.com/office/drawing/2014/main" id="{9F1C6FEE-1FF5-4128-995B-ED894BCCE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7086" y="113088"/>
            <a:ext cx="1176804" cy="1176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0" name="Freeform: Shape 79">
            <a:extLst>
              <a:ext uri="{FF2B5EF4-FFF2-40B4-BE49-F238E27FC236}">
                <a16:creationId xmlns:a16="http://schemas.microsoft.com/office/drawing/2014/main" id="{F863814B-C440-4E4D-A46C-700EB8D1EA41}"/>
              </a:ext>
            </a:extLst>
          </p:cNvPr>
          <p:cNvSpPr/>
          <p:nvPr/>
        </p:nvSpPr>
        <p:spPr>
          <a:xfrm>
            <a:off x="831168" y="289691"/>
            <a:ext cx="4075446" cy="1114150"/>
          </a:xfrm>
          <a:custGeom>
            <a:avLst/>
            <a:gdLst>
              <a:gd name="connsiteX0" fmla="*/ 4080137 w 4075445"/>
              <a:gd name="connsiteY0" fmla="*/ 563819 h 1114150"/>
              <a:gd name="connsiteX1" fmla="*/ 3913014 w 4075445"/>
              <a:gd name="connsiteY1" fmla="*/ 974882 h 1114150"/>
              <a:gd name="connsiteX2" fmla="*/ 3508988 w 4075445"/>
              <a:gd name="connsiteY2" fmla="*/ 1142298 h 1114150"/>
              <a:gd name="connsiteX3" fmla="*/ 0 w 4075445"/>
              <a:gd name="connsiteY3" fmla="*/ 1142298 h 1114150"/>
              <a:gd name="connsiteX4" fmla="*/ 571149 w 4075445"/>
              <a:gd name="connsiteY4" fmla="*/ 571149 h 1114150"/>
              <a:gd name="connsiteX5" fmla="*/ 571149 w 4075445"/>
              <a:gd name="connsiteY5" fmla="*/ 571149 h 1114150"/>
              <a:gd name="connsiteX6" fmla="*/ 1142298 w 4075445"/>
              <a:gd name="connsiteY6" fmla="*/ 0 h 1114150"/>
              <a:gd name="connsiteX7" fmla="*/ 3493742 w 4075445"/>
              <a:gd name="connsiteY7" fmla="*/ 0 h 1114150"/>
              <a:gd name="connsiteX8" fmla="*/ 4080137 w 4075445"/>
              <a:gd name="connsiteY8" fmla="*/ 563819 h 1114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75445" h="1114150">
                <a:moveTo>
                  <a:pt x="4080137" y="563819"/>
                </a:moveTo>
                <a:cubicBezTo>
                  <a:pt x="4082189" y="724491"/>
                  <a:pt x="4017686" y="870210"/>
                  <a:pt x="3913014" y="974882"/>
                </a:cubicBezTo>
                <a:cubicBezTo>
                  <a:pt x="3809809" y="1078381"/>
                  <a:pt x="3666728" y="1142298"/>
                  <a:pt x="3508988" y="1142298"/>
                </a:cubicBezTo>
                <a:lnTo>
                  <a:pt x="0" y="1142298"/>
                </a:lnTo>
                <a:cubicBezTo>
                  <a:pt x="315481" y="1142298"/>
                  <a:pt x="571149" y="886336"/>
                  <a:pt x="571149" y="571149"/>
                </a:cubicBezTo>
                <a:lnTo>
                  <a:pt x="571149" y="571149"/>
                </a:lnTo>
                <a:cubicBezTo>
                  <a:pt x="571149" y="255668"/>
                  <a:pt x="826817" y="0"/>
                  <a:pt x="1142298" y="0"/>
                </a:cubicBezTo>
                <a:lnTo>
                  <a:pt x="3493742" y="0"/>
                </a:lnTo>
                <a:cubicBezTo>
                  <a:pt x="3809223" y="-293"/>
                  <a:pt x="4076032" y="248632"/>
                  <a:pt x="4080137" y="563819"/>
                </a:cubicBezTo>
                <a:close/>
              </a:path>
            </a:pathLst>
          </a:custGeom>
          <a:solidFill>
            <a:srgbClr val="00C3E6"/>
          </a:solidFill>
          <a:ln w="2928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2D57FBD9-B428-4A8A-B125-0D36C6B3C89B}"/>
              </a:ext>
            </a:extLst>
          </p:cNvPr>
          <p:cNvSpPr/>
          <p:nvPr/>
        </p:nvSpPr>
        <p:spPr>
          <a:xfrm>
            <a:off x="166782" y="196161"/>
            <a:ext cx="645035" cy="645034"/>
          </a:xfrm>
          <a:custGeom>
            <a:avLst/>
            <a:gdLst>
              <a:gd name="connsiteX0" fmla="*/ 664679 w 645034"/>
              <a:gd name="connsiteY0" fmla="*/ 0 h 645034"/>
              <a:gd name="connsiteX1" fmla="*/ 664679 w 645034"/>
              <a:gd name="connsiteY1" fmla="*/ 664679 h 645034"/>
              <a:gd name="connsiteX2" fmla="*/ 0 w 645034"/>
              <a:gd name="connsiteY2" fmla="*/ 664679 h 645034"/>
              <a:gd name="connsiteX3" fmla="*/ 664679 w 645034"/>
              <a:gd name="connsiteY3" fmla="*/ 0 h 645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5034" h="645034">
                <a:moveTo>
                  <a:pt x="664679" y="0"/>
                </a:moveTo>
                <a:lnTo>
                  <a:pt x="664679" y="664679"/>
                </a:lnTo>
                <a:lnTo>
                  <a:pt x="0" y="664679"/>
                </a:lnTo>
                <a:cubicBezTo>
                  <a:pt x="0" y="297595"/>
                  <a:pt x="297595" y="0"/>
                  <a:pt x="664679" y="0"/>
                </a:cubicBezTo>
                <a:close/>
              </a:path>
            </a:pathLst>
          </a:custGeom>
          <a:solidFill>
            <a:srgbClr val="00C3E6"/>
          </a:solidFill>
          <a:ln w="2928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2" name="Freeform: Shape 81">
            <a:extLst>
              <a:ext uri="{FF2B5EF4-FFF2-40B4-BE49-F238E27FC236}">
                <a16:creationId xmlns:a16="http://schemas.microsoft.com/office/drawing/2014/main" id="{6396369F-61F3-41E9-9016-F5D262BBFD71}"/>
              </a:ext>
            </a:extLst>
          </p:cNvPr>
          <p:cNvSpPr/>
          <p:nvPr/>
        </p:nvSpPr>
        <p:spPr>
          <a:xfrm>
            <a:off x="831461" y="860840"/>
            <a:ext cx="645035" cy="645034"/>
          </a:xfrm>
          <a:custGeom>
            <a:avLst/>
            <a:gdLst>
              <a:gd name="connsiteX0" fmla="*/ 0 w 645034"/>
              <a:gd name="connsiteY0" fmla="*/ 664386 h 645034"/>
              <a:gd name="connsiteX1" fmla="*/ 0 w 645034"/>
              <a:gd name="connsiteY1" fmla="*/ 0 h 645034"/>
              <a:gd name="connsiteX2" fmla="*/ 664679 w 645034"/>
              <a:gd name="connsiteY2" fmla="*/ 0 h 645034"/>
              <a:gd name="connsiteX3" fmla="*/ 0 w 645034"/>
              <a:gd name="connsiteY3" fmla="*/ 664386 h 645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5034" h="645034">
                <a:moveTo>
                  <a:pt x="0" y="664386"/>
                </a:moveTo>
                <a:lnTo>
                  <a:pt x="0" y="0"/>
                </a:lnTo>
                <a:lnTo>
                  <a:pt x="664679" y="0"/>
                </a:lnTo>
                <a:cubicBezTo>
                  <a:pt x="664386" y="366790"/>
                  <a:pt x="366790" y="664386"/>
                  <a:pt x="0" y="664386"/>
                </a:cubicBezTo>
                <a:close/>
              </a:path>
            </a:pathLst>
          </a:custGeom>
          <a:solidFill>
            <a:srgbClr val="00C3E6"/>
          </a:solidFill>
          <a:ln w="2928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33028806-439A-42D9-A9F2-D89141693646}"/>
              </a:ext>
            </a:extLst>
          </p:cNvPr>
          <p:cNvSpPr/>
          <p:nvPr/>
        </p:nvSpPr>
        <p:spPr>
          <a:xfrm>
            <a:off x="89807" y="112263"/>
            <a:ext cx="1495307" cy="1495307"/>
          </a:xfrm>
          <a:custGeom>
            <a:avLst/>
            <a:gdLst>
              <a:gd name="connsiteX0" fmla="*/ 1274404 w 1495307"/>
              <a:gd name="connsiteY0" fmla="*/ 526599 h 1495307"/>
              <a:gd name="connsiteX1" fmla="*/ 969011 w 1495307"/>
              <a:gd name="connsiteY1" fmla="*/ 1274404 h 1495307"/>
              <a:gd name="connsiteX2" fmla="*/ 221206 w 1495307"/>
              <a:gd name="connsiteY2" fmla="*/ 969011 h 1495307"/>
              <a:gd name="connsiteX3" fmla="*/ 526599 w 1495307"/>
              <a:gd name="connsiteY3" fmla="*/ 221206 h 1495307"/>
              <a:gd name="connsiteX4" fmla="*/ 1274404 w 1495307"/>
              <a:gd name="connsiteY4" fmla="*/ 526599 h 1495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5307" h="1495307">
                <a:moveTo>
                  <a:pt x="1274404" y="526599"/>
                </a:moveTo>
                <a:cubicBezTo>
                  <a:pt x="1396573" y="817432"/>
                  <a:pt x="1259844" y="1152236"/>
                  <a:pt x="969011" y="1274404"/>
                </a:cubicBezTo>
                <a:cubicBezTo>
                  <a:pt x="678178" y="1396573"/>
                  <a:pt x="343375" y="1259844"/>
                  <a:pt x="221206" y="969011"/>
                </a:cubicBezTo>
                <a:cubicBezTo>
                  <a:pt x="99037" y="678178"/>
                  <a:pt x="235767" y="343375"/>
                  <a:pt x="526599" y="221206"/>
                </a:cubicBezTo>
                <a:cubicBezTo>
                  <a:pt x="817432" y="99037"/>
                  <a:pt x="1152236" y="235767"/>
                  <a:pt x="1274404" y="526599"/>
                </a:cubicBezTo>
                <a:close/>
              </a:path>
            </a:pathLst>
          </a:custGeom>
          <a:solidFill>
            <a:srgbClr val="FFFFFF"/>
          </a:solidFill>
          <a:ln w="2928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8" name="Freeform: Shape 77">
            <a:extLst>
              <a:ext uri="{FF2B5EF4-FFF2-40B4-BE49-F238E27FC236}">
                <a16:creationId xmlns:a16="http://schemas.microsoft.com/office/drawing/2014/main" id="{571D3E3B-FD36-4210-9622-B1D15A1BF9F5}"/>
              </a:ext>
            </a:extLst>
          </p:cNvPr>
          <p:cNvSpPr/>
          <p:nvPr/>
        </p:nvSpPr>
        <p:spPr>
          <a:xfrm>
            <a:off x="418075" y="433925"/>
            <a:ext cx="820953" cy="820953"/>
          </a:xfrm>
          <a:custGeom>
            <a:avLst/>
            <a:gdLst>
              <a:gd name="connsiteX0" fmla="*/ 836199 w 820953"/>
              <a:gd name="connsiteY0" fmla="*/ 418100 h 820952"/>
              <a:gd name="connsiteX1" fmla="*/ 418100 w 820953"/>
              <a:gd name="connsiteY1" fmla="*/ 836199 h 820952"/>
              <a:gd name="connsiteX2" fmla="*/ 0 w 820953"/>
              <a:gd name="connsiteY2" fmla="*/ 418100 h 820952"/>
              <a:gd name="connsiteX3" fmla="*/ 418100 w 820953"/>
              <a:gd name="connsiteY3" fmla="*/ 0 h 820952"/>
              <a:gd name="connsiteX4" fmla="*/ 836199 w 820953"/>
              <a:gd name="connsiteY4" fmla="*/ 418100 h 820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0953" h="820952">
                <a:moveTo>
                  <a:pt x="836199" y="418100"/>
                </a:moveTo>
                <a:cubicBezTo>
                  <a:pt x="836199" y="649010"/>
                  <a:pt x="649010" y="836199"/>
                  <a:pt x="418100" y="836199"/>
                </a:cubicBezTo>
                <a:cubicBezTo>
                  <a:pt x="187190" y="836199"/>
                  <a:pt x="0" y="649010"/>
                  <a:pt x="0" y="418100"/>
                </a:cubicBezTo>
                <a:cubicBezTo>
                  <a:pt x="0" y="187190"/>
                  <a:pt x="187190" y="0"/>
                  <a:pt x="418100" y="0"/>
                </a:cubicBezTo>
                <a:cubicBezTo>
                  <a:pt x="649010" y="0"/>
                  <a:pt x="836199" y="187190"/>
                  <a:pt x="836199" y="418100"/>
                </a:cubicBezTo>
                <a:close/>
              </a:path>
            </a:pathLst>
          </a:custGeom>
          <a:solidFill>
            <a:srgbClr val="009AB4"/>
          </a:solidFill>
          <a:ln w="29281" cap="flat">
            <a:noFill/>
            <a:prstDash val="solid"/>
            <a:miter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endParaRPr lang="en-US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F9C514EB-D0FB-4549-82C6-DC0FBE479AD6}"/>
              </a:ext>
            </a:extLst>
          </p:cNvPr>
          <p:cNvSpPr txBox="1"/>
          <p:nvPr/>
        </p:nvSpPr>
        <p:spPr>
          <a:xfrm>
            <a:off x="1667707" y="662159"/>
            <a:ext cx="4533801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I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SERVICE LIFE CYCLE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E9A6142-B80E-4355-9AFE-52DF5611692A}"/>
              </a:ext>
            </a:extLst>
          </p:cNvPr>
          <p:cNvSpPr/>
          <p:nvPr/>
        </p:nvSpPr>
        <p:spPr>
          <a:xfrm rot="5400000">
            <a:off x="1474418" y="2283326"/>
            <a:ext cx="95492" cy="3354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36" name="Inhaltsplatzhalter 4">
            <a:extLst>
              <a:ext uri="{FF2B5EF4-FFF2-40B4-BE49-F238E27FC236}">
                <a16:creationId xmlns:a16="http://schemas.microsoft.com/office/drawing/2014/main" id="{9C9776D3-4CC9-436F-B4EB-944AB439E193}"/>
              </a:ext>
            </a:extLst>
          </p:cNvPr>
          <p:cNvSpPr txBox="1">
            <a:spLocks/>
          </p:cNvSpPr>
          <p:nvPr/>
        </p:nvSpPr>
        <p:spPr>
          <a:xfrm>
            <a:off x="531945" y="637696"/>
            <a:ext cx="579096" cy="43088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2800" b="1" dirty="0">
                <a:latin typeface="Roboto" pitchFamily="2" charset="0"/>
                <a:ea typeface="Roboto Light" panose="02000000000000000000" pitchFamily="2" charset="0"/>
              </a:rPr>
              <a:t>3.0</a:t>
            </a:r>
            <a:endParaRPr lang="en-US" sz="18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02" name="Rectangle: Rounded Corners 101">
            <a:extLst>
              <a:ext uri="{FF2B5EF4-FFF2-40B4-BE49-F238E27FC236}">
                <a16:creationId xmlns:a16="http://schemas.microsoft.com/office/drawing/2014/main" id="{B85B019B-D207-4BF7-88D8-BC436339FE1F}"/>
              </a:ext>
            </a:extLst>
          </p:cNvPr>
          <p:cNvSpPr/>
          <p:nvPr/>
        </p:nvSpPr>
        <p:spPr>
          <a:xfrm>
            <a:off x="828966" y="1826028"/>
            <a:ext cx="6638093" cy="4459518"/>
          </a:xfrm>
          <a:prstGeom prst="roundRect">
            <a:avLst>
              <a:gd name="adj" fmla="val 4524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 dirty="0"/>
          </a:p>
        </p:txBody>
      </p:sp>
      <p:sp>
        <p:nvSpPr>
          <p:cNvPr id="104" name="Rectangle: Rounded Corners 103">
            <a:extLst>
              <a:ext uri="{FF2B5EF4-FFF2-40B4-BE49-F238E27FC236}">
                <a16:creationId xmlns:a16="http://schemas.microsoft.com/office/drawing/2014/main" id="{DE72C5C0-FB85-4950-A8A9-6203DAAAD644}"/>
              </a:ext>
            </a:extLst>
          </p:cNvPr>
          <p:cNvSpPr/>
          <p:nvPr/>
        </p:nvSpPr>
        <p:spPr>
          <a:xfrm>
            <a:off x="1006894" y="2651322"/>
            <a:ext cx="6230021" cy="3454235"/>
          </a:xfrm>
          <a:prstGeom prst="roundRect">
            <a:avLst>
              <a:gd name="adj" fmla="val 6058"/>
            </a:avLst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30E81D9E-76D4-4E58-B287-187478F38974}"/>
              </a:ext>
            </a:extLst>
          </p:cNvPr>
          <p:cNvSpPr txBox="1"/>
          <p:nvPr/>
        </p:nvSpPr>
        <p:spPr>
          <a:xfrm>
            <a:off x="856301" y="1811635"/>
            <a:ext cx="1060516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b="1" dirty="0"/>
              <a:t>DCM</a:t>
            </a:r>
            <a:endParaRPr lang="ar-EG" b="1" dirty="0"/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2575C819-7F2C-4615-A2C6-9F6A049E43CE}"/>
              </a:ext>
            </a:extLst>
          </p:cNvPr>
          <p:cNvSpPr txBox="1"/>
          <p:nvPr/>
        </p:nvSpPr>
        <p:spPr>
          <a:xfrm>
            <a:off x="1055939" y="2647717"/>
            <a:ext cx="87086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b="1" dirty="0"/>
              <a:t>DSL</a:t>
            </a:r>
            <a:endParaRPr lang="ar-EG" b="1" dirty="0"/>
          </a:p>
        </p:txBody>
      </p: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D597FE11-0929-46D0-8C5C-4A1DEA79E11A}"/>
              </a:ext>
            </a:extLst>
          </p:cNvPr>
          <p:cNvGrpSpPr/>
          <p:nvPr/>
        </p:nvGrpSpPr>
        <p:grpSpPr>
          <a:xfrm>
            <a:off x="6671940" y="2729506"/>
            <a:ext cx="446043" cy="348197"/>
            <a:chOff x="5173732" y="2861708"/>
            <a:chExt cx="457200" cy="379095"/>
          </a:xfrm>
          <a:solidFill>
            <a:srgbClr val="435161"/>
          </a:solidFill>
        </p:grpSpPr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F4C163AA-E801-47EB-9840-FB0D04EE35F1}"/>
                </a:ext>
              </a:extLst>
            </p:cNvPr>
            <p:cNvSpPr/>
            <p:nvPr/>
          </p:nvSpPr>
          <p:spPr>
            <a:xfrm>
              <a:off x="5173732" y="2861708"/>
              <a:ext cx="457200" cy="304800"/>
            </a:xfrm>
            <a:custGeom>
              <a:avLst/>
              <a:gdLst>
                <a:gd name="connsiteX0" fmla="*/ 388430 w 457200"/>
                <a:gd name="connsiteY0" fmla="*/ 123444 h 304800"/>
                <a:gd name="connsiteX1" fmla="*/ 259747 w 457200"/>
                <a:gd name="connsiteY1" fmla="*/ 0 h 304800"/>
                <a:gd name="connsiteX2" fmla="*/ 153448 w 457200"/>
                <a:gd name="connsiteY2" fmla="*/ 53340 h 304800"/>
                <a:gd name="connsiteX3" fmla="*/ 151733 w 457200"/>
                <a:gd name="connsiteY3" fmla="*/ 52578 h 304800"/>
                <a:gd name="connsiteX4" fmla="*/ 147161 w 457200"/>
                <a:gd name="connsiteY4" fmla="*/ 50578 h 304800"/>
                <a:gd name="connsiteX5" fmla="*/ 144494 w 457200"/>
                <a:gd name="connsiteY5" fmla="*/ 49625 h 304800"/>
                <a:gd name="connsiteX6" fmla="*/ 139827 w 457200"/>
                <a:gd name="connsiteY6" fmla="*/ 48197 h 304800"/>
                <a:gd name="connsiteX7" fmla="*/ 137160 w 457200"/>
                <a:gd name="connsiteY7" fmla="*/ 47435 h 304800"/>
                <a:gd name="connsiteX8" fmla="*/ 131921 w 457200"/>
                <a:gd name="connsiteY8" fmla="*/ 46482 h 304800"/>
                <a:gd name="connsiteX9" fmla="*/ 129635 w 457200"/>
                <a:gd name="connsiteY9" fmla="*/ 46101 h 304800"/>
                <a:gd name="connsiteX10" fmla="*/ 122015 w 457200"/>
                <a:gd name="connsiteY10" fmla="*/ 45625 h 304800"/>
                <a:gd name="connsiteX11" fmla="*/ 53435 w 457200"/>
                <a:gd name="connsiteY11" fmla="*/ 114205 h 304800"/>
                <a:gd name="connsiteX12" fmla="*/ 53531 w 457200"/>
                <a:gd name="connsiteY12" fmla="*/ 117158 h 304800"/>
                <a:gd name="connsiteX13" fmla="*/ 0 w 457200"/>
                <a:gd name="connsiteY13" fmla="*/ 206883 h 304800"/>
                <a:gd name="connsiteX14" fmla="*/ 97917 w 457200"/>
                <a:gd name="connsiteY14" fmla="*/ 304800 h 304800"/>
                <a:gd name="connsiteX15" fmla="*/ 137160 w 457200"/>
                <a:gd name="connsiteY15" fmla="*/ 304800 h 304800"/>
                <a:gd name="connsiteX16" fmla="*/ 144780 w 457200"/>
                <a:gd name="connsiteY16" fmla="*/ 297180 h 304800"/>
                <a:gd name="connsiteX17" fmla="*/ 137160 w 457200"/>
                <a:gd name="connsiteY17" fmla="*/ 289560 h 304800"/>
                <a:gd name="connsiteX18" fmla="*/ 97917 w 457200"/>
                <a:gd name="connsiteY18" fmla="*/ 289560 h 304800"/>
                <a:gd name="connsiteX19" fmla="*/ 15335 w 457200"/>
                <a:gd name="connsiteY19" fmla="*/ 206883 h 304800"/>
                <a:gd name="connsiteX20" fmla="*/ 64294 w 457200"/>
                <a:gd name="connsiteY20" fmla="*/ 128778 h 304800"/>
                <a:gd name="connsiteX21" fmla="*/ 68580 w 457200"/>
                <a:gd name="connsiteY21" fmla="*/ 126683 h 304800"/>
                <a:gd name="connsiteX22" fmla="*/ 68580 w 457200"/>
                <a:gd name="connsiteY22" fmla="*/ 121920 h 304800"/>
                <a:gd name="connsiteX23" fmla="*/ 68675 w 457200"/>
                <a:gd name="connsiteY23" fmla="*/ 119158 h 304800"/>
                <a:gd name="connsiteX24" fmla="*/ 68771 w 457200"/>
                <a:gd name="connsiteY24" fmla="*/ 117729 h 304800"/>
                <a:gd name="connsiteX25" fmla="*/ 68675 w 457200"/>
                <a:gd name="connsiteY25" fmla="*/ 116205 h 304800"/>
                <a:gd name="connsiteX26" fmla="*/ 68580 w 457200"/>
                <a:gd name="connsiteY26" fmla="*/ 114300 h 304800"/>
                <a:gd name="connsiteX27" fmla="*/ 121920 w 457200"/>
                <a:gd name="connsiteY27" fmla="*/ 60960 h 304800"/>
                <a:gd name="connsiteX28" fmla="*/ 128873 w 457200"/>
                <a:gd name="connsiteY28" fmla="*/ 61436 h 304800"/>
                <a:gd name="connsiteX29" fmla="*/ 130588 w 457200"/>
                <a:gd name="connsiteY29" fmla="*/ 61722 h 304800"/>
                <a:gd name="connsiteX30" fmla="*/ 136589 w 457200"/>
                <a:gd name="connsiteY30" fmla="*/ 63056 h 304800"/>
                <a:gd name="connsiteX31" fmla="*/ 137446 w 457200"/>
                <a:gd name="connsiteY31" fmla="*/ 63246 h 304800"/>
                <a:gd name="connsiteX32" fmla="*/ 143828 w 457200"/>
                <a:gd name="connsiteY32" fmla="*/ 65723 h 304800"/>
                <a:gd name="connsiteX33" fmla="*/ 145447 w 457200"/>
                <a:gd name="connsiteY33" fmla="*/ 66485 h 304800"/>
                <a:gd name="connsiteX34" fmla="*/ 150781 w 457200"/>
                <a:gd name="connsiteY34" fmla="*/ 69533 h 304800"/>
                <a:gd name="connsiteX35" fmla="*/ 175260 w 457200"/>
                <a:gd name="connsiteY35" fmla="*/ 114300 h 304800"/>
                <a:gd name="connsiteX36" fmla="*/ 182880 w 457200"/>
                <a:gd name="connsiteY36" fmla="*/ 121920 h 304800"/>
                <a:gd name="connsiteX37" fmla="*/ 190500 w 457200"/>
                <a:gd name="connsiteY37" fmla="*/ 114300 h 304800"/>
                <a:gd name="connsiteX38" fmla="*/ 166116 w 457200"/>
                <a:gd name="connsiteY38" fmla="*/ 61913 h 304800"/>
                <a:gd name="connsiteX39" fmla="*/ 259652 w 457200"/>
                <a:gd name="connsiteY39" fmla="*/ 15240 h 304800"/>
                <a:gd name="connsiteX40" fmla="*/ 372809 w 457200"/>
                <a:gd name="connsiteY40" fmla="*/ 121063 h 304800"/>
                <a:gd name="connsiteX41" fmla="*/ 341662 w 457200"/>
                <a:gd name="connsiteY41" fmla="*/ 122015 h 304800"/>
                <a:gd name="connsiteX42" fmla="*/ 335280 w 457200"/>
                <a:gd name="connsiteY42" fmla="*/ 130683 h 304800"/>
                <a:gd name="connsiteX43" fmla="*/ 342805 w 457200"/>
                <a:gd name="connsiteY43" fmla="*/ 137160 h 304800"/>
                <a:gd name="connsiteX44" fmla="*/ 343948 w 457200"/>
                <a:gd name="connsiteY44" fmla="*/ 137065 h 304800"/>
                <a:gd name="connsiteX45" fmla="*/ 379667 w 457200"/>
                <a:gd name="connsiteY45" fmla="*/ 137065 h 304800"/>
                <a:gd name="connsiteX46" fmla="*/ 441865 w 457200"/>
                <a:gd name="connsiteY46" fmla="*/ 213169 h 304800"/>
                <a:gd name="connsiteX47" fmla="*/ 365474 w 457200"/>
                <a:gd name="connsiteY47" fmla="*/ 289560 h 304800"/>
                <a:gd name="connsiteX48" fmla="*/ 335280 w 457200"/>
                <a:gd name="connsiteY48" fmla="*/ 289560 h 304800"/>
                <a:gd name="connsiteX49" fmla="*/ 327660 w 457200"/>
                <a:gd name="connsiteY49" fmla="*/ 297180 h 304800"/>
                <a:gd name="connsiteX50" fmla="*/ 335280 w 457200"/>
                <a:gd name="connsiteY50" fmla="*/ 304800 h 304800"/>
                <a:gd name="connsiteX51" fmla="*/ 365570 w 457200"/>
                <a:gd name="connsiteY51" fmla="*/ 304800 h 304800"/>
                <a:gd name="connsiteX52" fmla="*/ 457200 w 457200"/>
                <a:gd name="connsiteY52" fmla="*/ 213169 h 304800"/>
                <a:gd name="connsiteX53" fmla="*/ 388430 w 457200"/>
                <a:gd name="connsiteY53" fmla="*/ 123444 h 304800"/>
                <a:gd name="connsiteX54" fmla="*/ 388430 w 457200"/>
                <a:gd name="connsiteY54" fmla="*/ 123444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457200" h="304800">
                  <a:moveTo>
                    <a:pt x="388430" y="123444"/>
                  </a:moveTo>
                  <a:cubicBezTo>
                    <a:pt x="384429" y="54769"/>
                    <a:pt x="327850" y="0"/>
                    <a:pt x="259747" y="0"/>
                  </a:cubicBezTo>
                  <a:cubicBezTo>
                    <a:pt x="218408" y="0"/>
                    <a:pt x="178308" y="20288"/>
                    <a:pt x="153448" y="53340"/>
                  </a:cubicBezTo>
                  <a:cubicBezTo>
                    <a:pt x="152876" y="53054"/>
                    <a:pt x="152305" y="52864"/>
                    <a:pt x="151733" y="52578"/>
                  </a:cubicBezTo>
                  <a:cubicBezTo>
                    <a:pt x="150209" y="51911"/>
                    <a:pt x="148685" y="51149"/>
                    <a:pt x="147161" y="50578"/>
                  </a:cubicBezTo>
                  <a:cubicBezTo>
                    <a:pt x="146304" y="50197"/>
                    <a:pt x="145447" y="49911"/>
                    <a:pt x="144494" y="49625"/>
                  </a:cubicBezTo>
                  <a:cubicBezTo>
                    <a:pt x="142970" y="49149"/>
                    <a:pt x="141446" y="48578"/>
                    <a:pt x="139827" y="48197"/>
                  </a:cubicBezTo>
                  <a:cubicBezTo>
                    <a:pt x="138875" y="47911"/>
                    <a:pt x="138017" y="47625"/>
                    <a:pt x="137160" y="47435"/>
                  </a:cubicBezTo>
                  <a:cubicBezTo>
                    <a:pt x="135446" y="47054"/>
                    <a:pt x="133731" y="46768"/>
                    <a:pt x="131921" y="46482"/>
                  </a:cubicBezTo>
                  <a:cubicBezTo>
                    <a:pt x="131159" y="46292"/>
                    <a:pt x="130397" y="46196"/>
                    <a:pt x="129635" y="46101"/>
                  </a:cubicBezTo>
                  <a:cubicBezTo>
                    <a:pt x="127159" y="45815"/>
                    <a:pt x="124587" y="45625"/>
                    <a:pt x="122015" y="45625"/>
                  </a:cubicBezTo>
                  <a:cubicBezTo>
                    <a:pt x="84201" y="45625"/>
                    <a:pt x="53435" y="76391"/>
                    <a:pt x="53435" y="114205"/>
                  </a:cubicBezTo>
                  <a:cubicBezTo>
                    <a:pt x="53435" y="115157"/>
                    <a:pt x="53435" y="116110"/>
                    <a:pt x="53531" y="117158"/>
                  </a:cubicBezTo>
                  <a:cubicBezTo>
                    <a:pt x="21812" y="134493"/>
                    <a:pt x="0" y="170688"/>
                    <a:pt x="0" y="206883"/>
                  </a:cubicBezTo>
                  <a:cubicBezTo>
                    <a:pt x="0" y="260890"/>
                    <a:pt x="43910" y="304800"/>
                    <a:pt x="97917" y="304800"/>
                  </a:cubicBezTo>
                  <a:lnTo>
                    <a:pt x="137160" y="304800"/>
                  </a:lnTo>
                  <a:cubicBezTo>
                    <a:pt x="141446" y="304800"/>
                    <a:pt x="144780" y="301371"/>
                    <a:pt x="144780" y="297180"/>
                  </a:cubicBezTo>
                  <a:cubicBezTo>
                    <a:pt x="144780" y="292989"/>
                    <a:pt x="141351" y="289560"/>
                    <a:pt x="137160" y="289560"/>
                  </a:cubicBezTo>
                  <a:lnTo>
                    <a:pt x="97917" y="289560"/>
                  </a:lnTo>
                  <a:cubicBezTo>
                    <a:pt x="52292" y="289560"/>
                    <a:pt x="15335" y="252508"/>
                    <a:pt x="15335" y="206883"/>
                  </a:cubicBezTo>
                  <a:cubicBezTo>
                    <a:pt x="15335" y="175260"/>
                    <a:pt x="35909" y="142399"/>
                    <a:pt x="64294" y="128778"/>
                  </a:cubicBezTo>
                  <a:lnTo>
                    <a:pt x="68580" y="126683"/>
                  </a:lnTo>
                  <a:lnTo>
                    <a:pt x="68580" y="121920"/>
                  </a:lnTo>
                  <a:cubicBezTo>
                    <a:pt x="68580" y="120968"/>
                    <a:pt x="68675" y="120015"/>
                    <a:pt x="68675" y="119158"/>
                  </a:cubicBezTo>
                  <a:lnTo>
                    <a:pt x="68771" y="117729"/>
                  </a:lnTo>
                  <a:lnTo>
                    <a:pt x="68675" y="116205"/>
                  </a:lnTo>
                  <a:cubicBezTo>
                    <a:pt x="68675" y="115538"/>
                    <a:pt x="68580" y="114967"/>
                    <a:pt x="68580" y="114300"/>
                  </a:cubicBezTo>
                  <a:cubicBezTo>
                    <a:pt x="68580" y="84868"/>
                    <a:pt x="92488" y="60960"/>
                    <a:pt x="121920" y="60960"/>
                  </a:cubicBezTo>
                  <a:cubicBezTo>
                    <a:pt x="124301" y="60960"/>
                    <a:pt x="126587" y="61151"/>
                    <a:pt x="128873" y="61436"/>
                  </a:cubicBezTo>
                  <a:cubicBezTo>
                    <a:pt x="129445" y="61532"/>
                    <a:pt x="130016" y="61627"/>
                    <a:pt x="130588" y="61722"/>
                  </a:cubicBezTo>
                  <a:cubicBezTo>
                    <a:pt x="132588" y="62103"/>
                    <a:pt x="134684" y="62484"/>
                    <a:pt x="136589" y="63056"/>
                  </a:cubicBezTo>
                  <a:cubicBezTo>
                    <a:pt x="136874" y="63151"/>
                    <a:pt x="137065" y="63151"/>
                    <a:pt x="137446" y="63246"/>
                  </a:cubicBezTo>
                  <a:cubicBezTo>
                    <a:pt x="139637" y="63913"/>
                    <a:pt x="141732" y="64770"/>
                    <a:pt x="143828" y="65723"/>
                  </a:cubicBezTo>
                  <a:cubicBezTo>
                    <a:pt x="144304" y="66008"/>
                    <a:pt x="144875" y="66199"/>
                    <a:pt x="145447" y="66485"/>
                  </a:cubicBezTo>
                  <a:cubicBezTo>
                    <a:pt x="147257" y="67342"/>
                    <a:pt x="149066" y="68390"/>
                    <a:pt x="150781" y="69533"/>
                  </a:cubicBezTo>
                  <a:cubicBezTo>
                    <a:pt x="165449" y="79058"/>
                    <a:pt x="175260" y="95536"/>
                    <a:pt x="175260" y="114300"/>
                  </a:cubicBezTo>
                  <a:cubicBezTo>
                    <a:pt x="175260" y="118491"/>
                    <a:pt x="178689" y="121920"/>
                    <a:pt x="182880" y="121920"/>
                  </a:cubicBezTo>
                  <a:cubicBezTo>
                    <a:pt x="187071" y="121920"/>
                    <a:pt x="190500" y="118491"/>
                    <a:pt x="190500" y="114300"/>
                  </a:cubicBezTo>
                  <a:cubicBezTo>
                    <a:pt x="190500" y="93345"/>
                    <a:pt x="180975" y="74486"/>
                    <a:pt x="166116" y="61913"/>
                  </a:cubicBezTo>
                  <a:cubicBezTo>
                    <a:pt x="187928" y="33338"/>
                    <a:pt x="223933" y="15240"/>
                    <a:pt x="259652" y="15240"/>
                  </a:cubicBezTo>
                  <a:cubicBezTo>
                    <a:pt x="318707" y="15240"/>
                    <a:pt x="367665" y="62008"/>
                    <a:pt x="372809" y="121063"/>
                  </a:cubicBezTo>
                  <a:cubicBezTo>
                    <a:pt x="364998" y="120491"/>
                    <a:pt x="353378" y="120206"/>
                    <a:pt x="341662" y="122015"/>
                  </a:cubicBezTo>
                  <a:cubicBezTo>
                    <a:pt x="337471" y="122682"/>
                    <a:pt x="334709" y="126587"/>
                    <a:pt x="335280" y="130683"/>
                  </a:cubicBezTo>
                  <a:cubicBezTo>
                    <a:pt x="335851" y="134398"/>
                    <a:pt x="339090" y="137160"/>
                    <a:pt x="342805" y="137160"/>
                  </a:cubicBezTo>
                  <a:cubicBezTo>
                    <a:pt x="343186" y="137160"/>
                    <a:pt x="343567" y="137160"/>
                    <a:pt x="343948" y="137065"/>
                  </a:cubicBezTo>
                  <a:cubicBezTo>
                    <a:pt x="360902" y="134493"/>
                    <a:pt x="378619" y="136874"/>
                    <a:pt x="379667" y="137065"/>
                  </a:cubicBezTo>
                  <a:cubicBezTo>
                    <a:pt x="415195" y="143828"/>
                    <a:pt x="441865" y="176498"/>
                    <a:pt x="441865" y="213169"/>
                  </a:cubicBezTo>
                  <a:cubicBezTo>
                    <a:pt x="441865" y="255270"/>
                    <a:pt x="407575" y="289560"/>
                    <a:pt x="365474" y="289560"/>
                  </a:cubicBezTo>
                  <a:lnTo>
                    <a:pt x="335280" y="289560"/>
                  </a:lnTo>
                  <a:cubicBezTo>
                    <a:pt x="331089" y="289560"/>
                    <a:pt x="327660" y="292989"/>
                    <a:pt x="327660" y="297180"/>
                  </a:cubicBezTo>
                  <a:cubicBezTo>
                    <a:pt x="327660" y="301371"/>
                    <a:pt x="331089" y="304800"/>
                    <a:pt x="335280" y="304800"/>
                  </a:cubicBezTo>
                  <a:lnTo>
                    <a:pt x="365570" y="304800"/>
                  </a:lnTo>
                  <a:cubicBezTo>
                    <a:pt x="416052" y="304800"/>
                    <a:pt x="457200" y="263652"/>
                    <a:pt x="457200" y="213169"/>
                  </a:cubicBezTo>
                  <a:cubicBezTo>
                    <a:pt x="457200" y="171355"/>
                    <a:pt x="428054" y="133826"/>
                    <a:pt x="388430" y="123444"/>
                  </a:cubicBezTo>
                  <a:lnTo>
                    <a:pt x="388430" y="1234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06EDAE0E-E9FE-45DD-8A17-282919B1A9A3}"/>
                </a:ext>
              </a:extLst>
            </p:cNvPr>
            <p:cNvSpPr/>
            <p:nvPr/>
          </p:nvSpPr>
          <p:spPr>
            <a:xfrm>
              <a:off x="5341348" y="3059828"/>
              <a:ext cx="133350" cy="180975"/>
            </a:xfrm>
            <a:custGeom>
              <a:avLst/>
              <a:gdLst>
                <a:gd name="connsiteX0" fmla="*/ 124135 w 133350"/>
                <a:gd name="connsiteY0" fmla="*/ 116586 h 180975"/>
                <a:gd name="connsiteX1" fmla="*/ 76224 w 133350"/>
                <a:gd name="connsiteY1" fmla="*/ 164592 h 180975"/>
                <a:gd name="connsiteX2" fmla="*/ 76224 w 133350"/>
                <a:gd name="connsiteY2" fmla="*/ 7620 h 180975"/>
                <a:gd name="connsiteX3" fmla="*/ 68604 w 133350"/>
                <a:gd name="connsiteY3" fmla="*/ 0 h 180975"/>
                <a:gd name="connsiteX4" fmla="*/ 60984 w 133350"/>
                <a:gd name="connsiteY4" fmla="*/ 7620 h 180975"/>
                <a:gd name="connsiteX5" fmla="*/ 60984 w 133350"/>
                <a:gd name="connsiteY5" fmla="*/ 164497 h 180975"/>
                <a:gd name="connsiteX6" fmla="*/ 12978 w 133350"/>
                <a:gd name="connsiteY6" fmla="*/ 116491 h 180975"/>
                <a:gd name="connsiteX7" fmla="*/ 2215 w 133350"/>
                <a:gd name="connsiteY7" fmla="*/ 116491 h 180975"/>
                <a:gd name="connsiteX8" fmla="*/ 2215 w 133350"/>
                <a:gd name="connsiteY8" fmla="*/ 127254 h 180975"/>
                <a:gd name="connsiteX9" fmla="*/ 63175 w 133350"/>
                <a:gd name="connsiteY9" fmla="*/ 188214 h 180975"/>
                <a:gd name="connsiteX10" fmla="*/ 65651 w 133350"/>
                <a:gd name="connsiteY10" fmla="*/ 189833 h 180975"/>
                <a:gd name="connsiteX11" fmla="*/ 68604 w 133350"/>
                <a:gd name="connsiteY11" fmla="*/ 190405 h 180975"/>
                <a:gd name="connsiteX12" fmla="*/ 71461 w 133350"/>
                <a:gd name="connsiteY12" fmla="*/ 189833 h 180975"/>
                <a:gd name="connsiteX13" fmla="*/ 73938 w 133350"/>
                <a:gd name="connsiteY13" fmla="*/ 188214 h 180975"/>
                <a:gd name="connsiteX14" fmla="*/ 134898 w 133350"/>
                <a:gd name="connsiteY14" fmla="*/ 127254 h 180975"/>
                <a:gd name="connsiteX15" fmla="*/ 134898 w 133350"/>
                <a:gd name="connsiteY15" fmla="*/ 116491 h 180975"/>
                <a:gd name="connsiteX16" fmla="*/ 124135 w 133350"/>
                <a:gd name="connsiteY16" fmla="*/ 116586 h 180975"/>
                <a:gd name="connsiteX17" fmla="*/ 124135 w 133350"/>
                <a:gd name="connsiteY17" fmla="*/ 116586 h 180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3350" h="180975">
                  <a:moveTo>
                    <a:pt x="124135" y="116586"/>
                  </a:moveTo>
                  <a:lnTo>
                    <a:pt x="76224" y="164592"/>
                  </a:lnTo>
                  <a:lnTo>
                    <a:pt x="76224" y="7620"/>
                  </a:lnTo>
                  <a:cubicBezTo>
                    <a:pt x="76224" y="3334"/>
                    <a:pt x="72795" y="0"/>
                    <a:pt x="68604" y="0"/>
                  </a:cubicBezTo>
                  <a:cubicBezTo>
                    <a:pt x="64413" y="0"/>
                    <a:pt x="60984" y="3334"/>
                    <a:pt x="60984" y="7620"/>
                  </a:cubicBezTo>
                  <a:lnTo>
                    <a:pt x="60984" y="164497"/>
                  </a:lnTo>
                  <a:lnTo>
                    <a:pt x="12978" y="116491"/>
                  </a:lnTo>
                  <a:cubicBezTo>
                    <a:pt x="10025" y="113538"/>
                    <a:pt x="5167" y="113538"/>
                    <a:pt x="2215" y="116491"/>
                  </a:cubicBezTo>
                  <a:cubicBezTo>
                    <a:pt x="-738" y="119444"/>
                    <a:pt x="-738" y="124301"/>
                    <a:pt x="2215" y="127254"/>
                  </a:cubicBezTo>
                  <a:lnTo>
                    <a:pt x="63175" y="188214"/>
                  </a:lnTo>
                  <a:cubicBezTo>
                    <a:pt x="63937" y="188976"/>
                    <a:pt x="64699" y="189452"/>
                    <a:pt x="65651" y="189833"/>
                  </a:cubicBezTo>
                  <a:cubicBezTo>
                    <a:pt x="66604" y="190214"/>
                    <a:pt x="67556" y="190405"/>
                    <a:pt x="68604" y="190405"/>
                  </a:cubicBezTo>
                  <a:cubicBezTo>
                    <a:pt x="69556" y="190405"/>
                    <a:pt x="70604" y="190214"/>
                    <a:pt x="71461" y="189833"/>
                  </a:cubicBezTo>
                  <a:cubicBezTo>
                    <a:pt x="72414" y="189452"/>
                    <a:pt x="73271" y="188881"/>
                    <a:pt x="73938" y="188214"/>
                  </a:cubicBezTo>
                  <a:lnTo>
                    <a:pt x="134898" y="127254"/>
                  </a:lnTo>
                  <a:cubicBezTo>
                    <a:pt x="137851" y="124301"/>
                    <a:pt x="137851" y="119444"/>
                    <a:pt x="134898" y="116491"/>
                  </a:cubicBezTo>
                  <a:cubicBezTo>
                    <a:pt x="131945" y="113538"/>
                    <a:pt x="127087" y="113538"/>
                    <a:pt x="124135" y="116586"/>
                  </a:cubicBezTo>
                  <a:lnTo>
                    <a:pt x="124135" y="11658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3F275587-5B3A-4058-B7FF-65786F156000}"/>
              </a:ext>
            </a:extLst>
          </p:cNvPr>
          <p:cNvSpPr>
            <a:spLocks noChangeAspect="1"/>
          </p:cNvSpPr>
          <p:nvPr/>
        </p:nvSpPr>
        <p:spPr>
          <a:xfrm>
            <a:off x="9160558" y="1125418"/>
            <a:ext cx="820953" cy="820953"/>
          </a:xfrm>
          <a:custGeom>
            <a:avLst/>
            <a:gdLst>
              <a:gd name="connsiteX0" fmla="*/ 836199 w 820953"/>
              <a:gd name="connsiteY0" fmla="*/ 418100 h 820952"/>
              <a:gd name="connsiteX1" fmla="*/ 418100 w 820953"/>
              <a:gd name="connsiteY1" fmla="*/ 836199 h 820952"/>
              <a:gd name="connsiteX2" fmla="*/ 0 w 820953"/>
              <a:gd name="connsiteY2" fmla="*/ 418100 h 820952"/>
              <a:gd name="connsiteX3" fmla="*/ 418100 w 820953"/>
              <a:gd name="connsiteY3" fmla="*/ 0 h 820952"/>
              <a:gd name="connsiteX4" fmla="*/ 836199 w 820953"/>
              <a:gd name="connsiteY4" fmla="*/ 418100 h 820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0953" h="820952">
                <a:moveTo>
                  <a:pt x="836199" y="418100"/>
                </a:moveTo>
                <a:cubicBezTo>
                  <a:pt x="836199" y="649010"/>
                  <a:pt x="649010" y="836199"/>
                  <a:pt x="418100" y="836199"/>
                </a:cubicBezTo>
                <a:cubicBezTo>
                  <a:pt x="187190" y="836199"/>
                  <a:pt x="0" y="649010"/>
                  <a:pt x="0" y="418100"/>
                </a:cubicBezTo>
                <a:cubicBezTo>
                  <a:pt x="0" y="187190"/>
                  <a:pt x="187190" y="0"/>
                  <a:pt x="418100" y="0"/>
                </a:cubicBezTo>
                <a:cubicBezTo>
                  <a:pt x="649010" y="0"/>
                  <a:pt x="836199" y="187190"/>
                  <a:pt x="836199" y="418100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29281" cap="flat">
            <a:solidFill>
              <a:schemeClr val="accent1"/>
            </a:solidFill>
            <a:prstDash val="solid"/>
            <a:miter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/>
            <a:r>
              <a:rPr lang="en-US" sz="2800" b="1" dirty="0"/>
              <a:t>UDS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7D491AA-C37F-4F01-80A0-02D49314293A}"/>
              </a:ext>
            </a:extLst>
          </p:cNvPr>
          <p:cNvSpPr>
            <a:spLocks noChangeAspect="1"/>
          </p:cNvSpPr>
          <p:nvPr/>
        </p:nvSpPr>
        <p:spPr>
          <a:xfrm>
            <a:off x="9763804" y="3731308"/>
            <a:ext cx="1421301" cy="1142304"/>
          </a:xfrm>
          <a:custGeom>
            <a:avLst/>
            <a:gdLst>
              <a:gd name="connsiteX0" fmla="*/ 836199 w 820953"/>
              <a:gd name="connsiteY0" fmla="*/ 418100 h 820952"/>
              <a:gd name="connsiteX1" fmla="*/ 418100 w 820953"/>
              <a:gd name="connsiteY1" fmla="*/ 836199 h 820952"/>
              <a:gd name="connsiteX2" fmla="*/ 0 w 820953"/>
              <a:gd name="connsiteY2" fmla="*/ 418100 h 820952"/>
              <a:gd name="connsiteX3" fmla="*/ 418100 w 820953"/>
              <a:gd name="connsiteY3" fmla="*/ 0 h 820952"/>
              <a:gd name="connsiteX4" fmla="*/ 836199 w 820953"/>
              <a:gd name="connsiteY4" fmla="*/ 418100 h 820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0953" h="820952">
                <a:moveTo>
                  <a:pt x="836199" y="418100"/>
                </a:moveTo>
                <a:cubicBezTo>
                  <a:pt x="836199" y="649010"/>
                  <a:pt x="649010" y="836199"/>
                  <a:pt x="418100" y="836199"/>
                </a:cubicBezTo>
                <a:cubicBezTo>
                  <a:pt x="187190" y="836199"/>
                  <a:pt x="0" y="649010"/>
                  <a:pt x="0" y="418100"/>
                </a:cubicBezTo>
                <a:cubicBezTo>
                  <a:pt x="0" y="187190"/>
                  <a:pt x="187190" y="0"/>
                  <a:pt x="418100" y="0"/>
                </a:cubicBezTo>
                <a:cubicBezTo>
                  <a:pt x="649010" y="0"/>
                  <a:pt x="836199" y="187190"/>
                  <a:pt x="836199" y="418100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29281" cap="flat">
            <a:solidFill>
              <a:schemeClr val="accent1"/>
            </a:solidFill>
            <a:prstDash val="solid"/>
            <a:miter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/>
            <a:r>
              <a:rPr lang="en-US" b="1" dirty="0"/>
              <a:t>Connection*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3265BAE-04C8-4634-9C34-864830F68F55}"/>
              </a:ext>
            </a:extLst>
          </p:cNvPr>
          <p:cNvSpPr txBox="1"/>
          <p:nvPr/>
        </p:nvSpPr>
        <p:spPr>
          <a:xfrm>
            <a:off x="9079016" y="806830"/>
            <a:ext cx="986360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b="1" dirty="0"/>
              <a:t>Protocol</a:t>
            </a:r>
            <a:endParaRPr lang="ar-EG" b="1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E745332-20FB-4242-8E41-3EE09C499840}"/>
              </a:ext>
            </a:extLst>
          </p:cNvPr>
          <p:cNvGrpSpPr/>
          <p:nvPr/>
        </p:nvGrpSpPr>
        <p:grpSpPr>
          <a:xfrm>
            <a:off x="7688627" y="2429843"/>
            <a:ext cx="4294951" cy="1049274"/>
            <a:chOff x="7702748" y="2418790"/>
            <a:chExt cx="4294951" cy="1049274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4D01AD23-2600-4697-9797-6DB1CEC7DF72}"/>
                </a:ext>
              </a:extLst>
            </p:cNvPr>
            <p:cNvSpPr/>
            <p:nvPr/>
          </p:nvSpPr>
          <p:spPr>
            <a:xfrm>
              <a:off x="7702749" y="2450944"/>
              <a:ext cx="4294950" cy="1013478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9CBCC42-8ECA-4300-85DB-924C2462D240}"/>
                </a:ext>
              </a:extLst>
            </p:cNvPr>
            <p:cNvSpPr txBox="1"/>
            <p:nvPr/>
          </p:nvSpPr>
          <p:spPr>
            <a:xfrm>
              <a:off x="8721687" y="2820275"/>
              <a:ext cx="1176804" cy="646331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dirty="0"/>
                <a:t>UDS_ON</a:t>
              </a:r>
              <a:br>
                <a:rPr lang="en-US" dirty="0"/>
              </a:br>
              <a:r>
                <a:rPr lang="en-US" dirty="0"/>
                <a:t>CAN</a:t>
              </a:r>
              <a:endParaRPr lang="ar-EG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4440BDE-7633-47DC-AF82-E4D1E504F0B4}"/>
                </a:ext>
              </a:extLst>
            </p:cNvPr>
            <p:cNvSpPr txBox="1"/>
            <p:nvPr/>
          </p:nvSpPr>
          <p:spPr>
            <a:xfrm>
              <a:off x="7702748" y="2805569"/>
              <a:ext cx="1176804" cy="646331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dirty="0"/>
                <a:t>UDS_ON</a:t>
              </a:r>
              <a:br>
                <a:rPr lang="en-US" dirty="0"/>
              </a:br>
              <a:r>
                <a:rPr lang="en-US" dirty="0"/>
                <a:t>Ethernet</a:t>
              </a:r>
              <a:endParaRPr lang="ar-EG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A1496F8-87C9-450A-8B1F-5EF52455853C}"/>
                </a:ext>
              </a:extLst>
            </p:cNvPr>
            <p:cNvSpPr txBox="1"/>
            <p:nvPr/>
          </p:nvSpPr>
          <p:spPr>
            <a:xfrm>
              <a:off x="9763804" y="2821733"/>
              <a:ext cx="1176804" cy="646331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dirty="0"/>
                <a:t>UDS_ON</a:t>
              </a:r>
              <a:br>
                <a:rPr lang="en-US" dirty="0"/>
              </a:br>
              <a:r>
                <a:rPr lang="en-US" dirty="0" err="1"/>
                <a:t>Flexray</a:t>
              </a:r>
              <a:endParaRPr lang="ar-EG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CF09CA7-0EB3-4D85-8BC8-EAECFB99D302}"/>
                </a:ext>
              </a:extLst>
            </p:cNvPr>
            <p:cNvSpPr txBox="1"/>
            <p:nvPr/>
          </p:nvSpPr>
          <p:spPr>
            <a:xfrm>
              <a:off x="10741073" y="2816823"/>
              <a:ext cx="1176804" cy="646331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dirty="0"/>
                <a:t>UDS_ON</a:t>
              </a:r>
              <a:br>
                <a:rPr lang="en-US" dirty="0"/>
              </a:br>
              <a:r>
                <a:rPr lang="en-US" dirty="0"/>
                <a:t>LIN</a:t>
              </a:r>
              <a:endParaRPr lang="ar-EG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4FA31FA-8E7C-4546-B208-BE6FB960BD76}"/>
                </a:ext>
              </a:extLst>
            </p:cNvPr>
            <p:cNvSpPr txBox="1"/>
            <p:nvPr/>
          </p:nvSpPr>
          <p:spPr>
            <a:xfrm>
              <a:off x="7702748" y="2418790"/>
              <a:ext cx="1459567" cy="369332"/>
            </a:xfrm>
            <a:prstGeom prst="rect">
              <a:avLst/>
            </a:prstGeom>
            <a:noFill/>
          </p:spPr>
          <p:txBody>
            <a:bodyPr wrap="none" rtlCol="1">
              <a:spAutoFit/>
            </a:bodyPr>
            <a:lstStyle/>
            <a:p>
              <a:r>
                <a:rPr lang="en-US" b="1" dirty="0"/>
                <a:t>Protocol Row</a:t>
              </a:r>
              <a:endParaRPr lang="ar-EG" b="1" dirty="0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3CB611D-FA7D-4473-BF0D-0F809F349316}"/>
                </a:ext>
              </a:extLst>
            </p:cNvPr>
            <p:cNvCxnSpPr>
              <a:cxnSpLocks/>
            </p:cNvCxnSpPr>
            <p:nvPr/>
          </p:nvCxnSpPr>
          <p:spPr>
            <a:xfrm>
              <a:off x="7702748" y="2805569"/>
              <a:ext cx="429495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26031811-A172-4A2D-836A-983FC133FEAE}"/>
                </a:ext>
              </a:extLst>
            </p:cNvPr>
            <p:cNvCxnSpPr/>
            <p:nvPr/>
          </p:nvCxnSpPr>
          <p:spPr>
            <a:xfrm>
              <a:off x="8813800" y="2805569"/>
              <a:ext cx="0" cy="657585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B562205A-FB1E-43E8-A0C1-CC1E30D184E1}"/>
                </a:ext>
              </a:extLst>
            </p:cNvPr>
            <p:cNvCxnSpPr/>
            <p:nvPr/>
          </p:nvCxnSpPr>
          <p:spPr>
            <a:xfrm>
              <a:off x="9785413" y="2807561"/>
              <a:ext cx="0" cy="657585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618DD41F-9C31-4E90-96F0-1DCBC54567FE}"/>
                </a:ext>
              </a:extLst>
            </p:cNvPr>
            <p:cNvCxnSpPr/>
            <p:nvPr/>
          </p:nvCxnSpPr>
          <p:spPr>
            <a:xfrm>
              <a:off x="10825480" y="2805569"/>
              <a:ext cx="0" cy="657585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9AE34668-ADC9-40E9-95C6-C8A602651C02}"/>
                </a:ext>
              </a:extLst>
            </p:cNvPr>
            <p:cNvSpPr txBox="1"/>
            <p:nvPr/>
          </p:nvSpPr>
          <p:spPr>
            <a:xfrm>
              <a:off x="11697616" y="2437774"/>
              <a:ext cx="300082" cy="369332"/>
            </a:xfrm>
            <a:prstGeom prst="rect">
              <a:avLst/>
            </a:prstGeom>
            <a:noFill/>
          </p:spPr>
          <p:txBody>
            <a:bodyPr wrap="none" rtlCol="1">
              <a:spAutoFit/>
            </a:bodyPr>
            <a:lstStyle/>
            <a:p>
              <a:r>
                <a:rPr lang="en-US" dirty="0"/>
                <a:t>*</a:t>
              </a:r>
              <a:endParaRPr lang="ar-EG" dirty="0"/>
            </a:p>
          </p:txBody>
        </p:sp>
      </p:grpSp>
      <p:sp>
        <p:nvSpPr>
          <p:cNvPr id="118" name="Freeform: Shape 117">
            <a:extLst>
              <a:ext uri="{FF2B5EF4-FFF2-40B4-BE49-F238E27FC236}">
                <a16:creationId xmlns:a16="http://schemas.microsoft.com/office/drawing/2014/main" id="{D5110200-B1D8-4645-A037-D0FACE989E67}"/>
              </a:ext>
            </a:extLst>
          </p:cNvPr>
          <p:cNvSpPr>
            <a:spLocks noChangeAspect="1"/>
          </p:cNvSpPr>
          <p:nvPr/>
        </p:nvSpPr>
        <p:spPr>
          <a:xfrm>
            <a:off x="8322283" y="4567929"/>
            <a:ext cx="1176805" cy="1142304"/>
          </a:xfrm>
          <a:custGeom>
            <a:avLst/>
            <a:gdLst>
              <a:gd name="connsiteX0" fmla="*/ 836199 w 820953"/>
              <a:gd name="connsiteY0" fmla="*/ 418100 h 820952"/>
              <a:gd name="connsiteX1" fmla="*/ 418100 w 820953"/>
              <a:gd name="connsiteY1" fmla="*/ 836199 h 820952"/>
              <a:gd name="connsiteX2" fmla="*/ 0 w 820953"/>
              <a:gd name="connsiteY2" fmla="*/ 418100 h 820952"/>
              <a:gd name="connsiteX3" fmla="*/ 418100 w 820953"/>
              <a:gd name="connsiteY3" fmla="*/ 0 h 820952"/>
              <a:gd name="connsiteX4" fmla="*/ 836199 w 820953"/>
              <a:gd name="connsiteY4" fmla="*/ 418100 h 820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0953" h="820952">
                <a:moveTo>
                  <a:pt x="836199" y="418100"/>
                </a:moveTo>
                <a:cubicBezTo>
                  <a:pt x="836199" y="649010"/>
                  <a:pt x="649010" y="836199"/>
                  <a:pt x="418100" y="836199"/>
                </a:cubicBezTo>
                <a:cubicBezTo>
                  <a:pt x="187190" y="836199"/>
                  <a:pt x="0" y="649010"/>
                  <a:pt x="0" y="418100"/>
                </a:cubicBezTo>
                <a:cubicBezTo>
                  <a:pt x="0" y="187190"/>
                  <a:pt x="187190" y="0"/>
                  <a:pt x="418100" y="0"/>
                </a:cubicBezTo>
                <a:cubicBezTo>
                  <a:pt x="649010" y="0"/>
                  <a:pt x="836199" y="187190"/>
                  <a:pt x="836199" y="418100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29281" cap="flat">
            <a:solidFill>
              <a:schemeClr val="accent1"/>
            </a:solidFill>
            <a:prstDash val="solid"/>
            <a:miter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/>
            <a:r>
              <a:rPr lang="en-US" sz="1600" b="1" dirty="0"/>
              <a:t>Main Connection</a:t>
            </a:r>
          </a:p>
        </p:txBody>
      </p: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14D1CF43-442A-4F8D-B3C5-9B68170F4216}"/>
              </a:ext>
            </a:extLst>
          </p:cNvPr>
          <p:cNvCxnSpPr/>
          <p:nvPr/>
        </p:nvCxnSpPr>
        <p:spPr>
          <a:xfrm flipV="1">
            <a:off x="9572196" y="4727575"/>
            <a:ext cx="326295" cy="2286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7932A928-927C-4DA0-B6EB-35B8663B21E0}"/>
              </a:ext>
            </a:extLst>
          </p:cNvPr>
          <p:cNvCxnSpPr>
            <a:cxnSpLocks/>
          </p:cNvCxnSpPr>
          <p:nvPr/>
        </p:nvCxnSpPr>
        <p:spPr>
          <a:xfrm flipH="1" flipV="1">
            <a:off x="9331180" y="3546348"/>
            <a:ext cx="454230" cy="48590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50E46588-9CBA-4263-B36C-5F5CD1952AC1}"/>
              </a:ext>
            </a:extLst>
          </p:cNvPr>
          <p:cNvGrpSpPr/>
          <p:nvPr/>
        </p:nvGrpSpPr>
        <p:grpSpPr>
          <a:xfrm>
            <a:off x="5468089" y="3450614"/>
            <a:ext cx="1046239" cy="1046239"/>
            <a:chOff x="5468862" y="3918506"/>
            <a:chExt cx="1046239" cy="1046239"/>
          </a:xfrm>
        </p:grpSpPr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82D3622B-958C-4D77-9E66-879A9BD83CF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68862" y="3918506"/>
              <a:ext cx="1046239" cy="1046239"/>
            </a:xfrm>
            <a:custGeom>
              <a:avLst/>
              <a:gdLst>
                <a:gd name="connsiteX0" fmla="*/ 2293994 w 2342283"/>
                <a:gd name="connsiteY0" fmla="*/ 1364460 h 2342283"/>
                <a:gd name="connsiteX1" fmla="*/ 1364460 w 2342283"/>
                <a:gd name="connsiteY1" fmla="*/ 2293994 h 2342283"/>
                <a:gd name="connsiteX2" fmla="*/ 1004455 w 2342283"/>
                <a:gd name="connsiteY2" fmla="*/ 2293994 h 2342283"/>
                <a:gd name="connsiteX3" fmla="*/ 74600 w 2342283"/>
                <a:gd name="connsiteY3" fmla="*/ 1364460 h 2342283"/>
                <a:gd name="connsiteX4" fmla="*/ 74600 w 2342283"/>
                <a:gd name="connsiteY4" fmla="*/ 1004455 h 2342283"/>
                <a:gd name="connsiteX5" fmla="*/ 1004134 w 2342283"/>
                <a:gd name="connsiteY5" fmla="*/ 74600 h 2342283"/>
                <a:gd name="connsiteX6" fmla="*/ 1364140 w 2342283"/>
                <a:gd name="connsiteY6" fmla="*/ 74600 h 2342283"/>
                <a:gd name="connsiteX7" fmla="*/ 2293673 w 2342283"/>
                <a:gd name="connsiteY7" fmla="*/ 1004134 h 2342283"/>
                <a:gd name="connsiteX8" fmla="*/ 2293994 w 2342283"/>
                <a:gd name="connsiteY8" fmla="*/ 1364460 h 2342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42283" h="2342283">
                  <a:moveTo>
                    <a:pt x="2293994" y="1364460"/>
                  </a:moveTo>
                  <a:lnTo>
                    <a:pt x="1364460" y="2293994"/>
                  </a:lnTo>
                  <a:cubicBezTo>
                    <a:pt x="1264994" y="2393461"/>
                    <a:pt x="1103922" y="2393461"/>
                    <a:pt x="1004455" y="2293994"/>
                  </a:cubicBezTo>
                  <a:lnTo>
                    <a:pt x="74600" y="1364460"/>
                  </a:lnTo>
                  <a:cubicBezTo>
                    <a:pt x="-24867" y="1264994"/>
                    <a:pt x="-24867" y="1103922"/>
                    <a:pt x="74600" y="1004455"/>
                  </a:cubicBezTo>
                  <a:lnTo>
                    <a:pt x="1004134" y="74600"/>
                  </a:lnTo>
                  <a:cubicBezTo>
                    <a:pt x="1103601" y="-24867"/>
                    <a:pt x="1264673" y="-24867"/>
                    <a:pt x="1364140" y="74600"/>
                  </a:cubicBezTo>
                  <a:lnTo>
                    <a:pt x="2293673" y="1004134"/>
                  </a:lnTo>
                  <a:cubicBezTo>
                    <a:pt x="2393461" y="1103601"/>
                    <a:pt x="2393461" y="1264994"/>
                    <a:pt x="2293994" y="1364460"/>
                  </a:cubicBez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1270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8B2170A9-8AC6-427D-8C4D-B834E07E9257}"/>
                </a:ext>
              </a:extLst>
            </p:cNvPr>
            <p:cNvSpPr txBox="1"/>
            <p:nvPr/>
          </p:nvSpPr>
          <p:spPr>
            <a:xfrm>
              <a:off x="5617681" y="4256959"/>
              <a:ext cx="778546" cy="369332"/>
            </a:xfrm>
            <a:prstGeom prst="rect">
              <a:avLst/>
            </a:prstGeom>
            <a:noFill/>
          </p:spPr>
          <p:txBody>
            <a:bodyPr wrap="none" rtlCol="1">
              <a:spAutoFit/>
            </a:bodyPr>
            <a:lstStyle/>
            <a:p>
              <a:r>
                <a:rPr lang="en-US" b="1" dirty="0"/>
                <a:t>Buffer</a:t>
              </a:r>
              <a:endParaRPr lang="ar-EG" b="1" dirty="0"/>
            </a:p>
          </p:txBody>
        </p:sp>
      </p:grpSp>
      <p:grpSp>
        <p:nvGrpSpPr>
          <p:cNvPr id="171" name="Group 170">
            <a:extLst>
              <a:ext uri="{FF2B5EF4-FFF2-40B4-BE49-F238E27FC236}">
                <a16:creationId xmlns:a16="http://schemas.microsoft.com/office/drawing/2014/main" id="{245D79AF-EEE4-479B-B6F5-1CF77779E7DE}"/>
              </a:ext>
            </a:extLst>
          </p:cNvPr>
          <p:cNvGrpSpPr/>
          <p:nvPr/>
        </p:nvGrpSpPr>
        <p:grpSpPr>
          <a:xfrm>
            <a:off x="5135214" y="5007610"/>
            <a:ext cx="1838957" cy="662772"/>
            <a:chOff x="4906614" y="5276850"/>
            <a:chExt cx="1838957" cy="662772"/>
          </a:xfrm>
        </p:grpSpPr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640D67EB-C460-4807-B132-D3B42A3D3A38}"/>
                </a:ext>
              </a:extLst>
            </p:cNvPr>
            <p:cNvSpPr/>
            <p:nvPr/>
          </p:nvSpPr>
          <p:spPr>
            <a:xfrm>
              <a:off x="4906614" y="5276850"/>
              <a:ext cx="1818864" cy="66277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 dirty="0"/>
            </a:p>
          </p:txBody>
        </p: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257B927B-3AFA-4F3F-942E-59BD310BD9FA}"/>
                </a:ext>
              </a:extLst>
            </p:cNvPr>
            <p:cNvSpPr txBox="1"/>
            <p:nvPr/>
          </p:nvSpPr>
          <p:spPr>
            <a:xfrm>
              <a:off x="4946681" y="5403241"/>
              <a:ext cx="1798890" cy="369332"/>
            </a:xfrm>
            <a:prstGeom prst="rect">
              <a:avLst/>
            </a:prstGeom>
            <a:noFill/>
          </p:spPr>
          <p:txBody>
            <a:bodyPr wrap="none" rtlCol="1">
              <a:spAutoFit/>
            </a:bodyPr>
            <a:lstStyle/>
            <a:p>
              <a:r>
                <a:rPr lang="en-US" b="1" dirty="0"/>
                <a:t>Connect Channel</a:t>
              </a:r>
              <a:endParaRPr lang="ar-EG" b="1" dirty="0"/>
            </a:p>
          </p:txBody>
        </p:sp>
      </p:grpSp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68BB4670-0D7E-4C67-A12D-FD9692F4716D}"/>
              </a:ext>
            </a:extLst>
          </p:cNvPr>
          <p:cNvCxnSpPr>
            <a:cxnSpLocks/>
          </p:cNvCxnSpPr>
          <p:nvPr/>
        </p:nvCxnSpPr>
        <p:spPr>
          <a:xfrm flipH="1" flipV="1">
            <a:off x="6006182" y="4567929"/>
            <a:ext cx="772" cy="38824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Connector 175">
            <a:extLst>
              <a:ext uri="{FF2B5EF4-FFF2-40B4-BE49-F238E27FC236}">
                <a16:creationId xmlns:a16="http://schemas.microsoft.com/office/drawing/2014/main" id="{F9BF403C-7942-476D-B7A5-30B86FA438C2}"/>
              </a:ext>
            </a:extLst>
          </p:cNvPr>
          <p:cNvCxnSpPr>
            <a:cxnSpLocks/>
            <a:endCxn id="14" idx="1"/>
          </p:cNvCxnSpPr>
          <p:nvPr/>
        </p:nvCxnSpPr>
        <p:spPr>
          <a:xfrm flipV="1">
            <a:off x="6952877" y="2614509"/>
            <a:ext cx="735750" cy="23920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Connector 177">
            <a:extLst>
              <a:ext uri="{FF2B5EF4-FFF2-40B4-BE49-F238E27FC236}">
                <a16:creationId xmlns:a16="http://schemas.microsoft.com/office/drawing/2014/main" id="{74257E67-AD48-4085-986B-2EE78A763AD6}"/>
              </a:ext>
            </a:extLst>
          </p:cNvPr>
          <p:cNvCxnSpPr>
            <a:cxnSpLocks/>
          </p:cNvCxnSpPr>
          <p:nvPr/>
        </p:nvCxnSpPr>
        <p:spPr>
          <a:xfrm>
            <a:off x="6950841" y="5670382"/>
            <a:ext cx="1205219" cy="7910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EADC7480-AC7D-4B0D-8D88-B091F8D6ED4D}"/>
              </a:ext>
            </a:extLst>
          </p:cNvPr>
          <p:cNvGrpSpPr/>
          <p:nvPr/>
        </p:nvGrpSpPr>
        <p:grpSpPr>
          <a:xfrm>
            <a:off x="1415837" y="3959454"/>
            <a:ext cx="1338814" cy="1407297"/>
            <a:chOff x="5427327" y="3766746"/>
            <a:chExt cx="1775737" cy="1775737"/>
          </a:xfrm>
        </p:grpSpPr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13C8759D-03DB-4F50-8ACD-A503CDEFE11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27327" y="3766746"/>
              <a:ext cx="1775737" cy="1775737"/>
            </a:xfrm>
            <a:custGeom>
              <a:avLst/>
              <a:gdLst>
                <a:gd name="connsiteX0" fmla="*/ 2293994 w 2342283"/>
                <a:gd name="connsiteY0" fmla="*/ 1364460 h 2342283"/>
                <a:gd name="connsiteX1" fmla="*/ 1364460 w 2342283"/>
                <a:gd name="connsiteY1" fmla="*/ 2293994 h 2342283"/>
                <a:gd name="connsiteX2" fmla="*/ 1004455 w 2342283"/>
                <a:gd name="connsiteY2" fmla="*/ 2293994 h 2342283"/>
                <a:gd name="connsiteX3" fmla="*/ 74600 w 2342283"/>
                <a:gd name="connsiteY3" fmla="*/ 1364460 h 2342283"/>
                <a:gd name="connsiteX4" fmla="*/ 74600 w 2342283"/>
                <a:gd name="connsiteY4" fmla="*/ 1004455 h 2342283"/>
                <a:gd name="connsiteX5" fmla="*/ 1004134 w 2342283"/>
                <a:gd name="connsiteY5" fmla="*/ 74600 h 2342283"/>
                <a:gd name="connsiteX6" fmla="*/ 1364140 w 2342283"/>
                <a:gd name="connsiteY6" fmla="*/ 74600 h 2342283"/>
                <a:gd name="connsiteX7" fmla="*/ 2293673 w 2342283"/>
                <a:gd name="connsiteY7" fmla="*/ 1004134 h 2342283"/>
                <a:gd name="connsiteX8" fmla="*/ 2293994 w 2342283"/>
                <a:gd name="connsiteY8" fmla="*/ 1364460 h 2342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42283" h="2342283">
                  <a:moveTo>
                    <a:pt x="2293994" y="1364460"/>
                  </a:moveTo>
                  <a:lnTo>
                    <a:pt x="1364460" y="2293994"/>
                  </a:lnTo>
                  <a:cubicBezTo>
                    <a:pt x="1264994" y="2393461"/>
                    <a:pt x="1103922" y="2393461"/>
                    <a:pt x="1004455" y="2293994"/>
                  </a:cubicBezTo>
                  <a:lnTo>
                    <a:pt x="74600" y="1364460"/>
                  </a:lnTo>
                  <a:cubicBezTo>
                    <a:pt x="-24867" y="1264994"/>
                    <a:pt x="-24867" y="1103922"/>
                    <a:pt x="74600" y="1004455"/>
                  </a:cubicBezTo>
                  <a:lnTo>
                    <a:pt x="1004134" y="74600"/>
                  </a:lnTo>
                  <a:cubicBezTo>
                    <a:pt x="1103601" y="-24867"/>
                    <a:pt x="1264673" y="-24867"/>
                    <a:pt x="1364140" y="74600"/>
                  </a:cubicBezTo>
                  <a:lnTo>
                    <a:pt x="2293673" y="1004134"/>
                  </a:lnTo>
                  <a:cubicBezTo>
                    <a:pt x="2393461" y="1103601"/>
                    <a:pt x="2393461" y="1264994"/>
                    <a:pt x="2293994" y="1364460"/>
                  </a:cubicBez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1270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86" name="TextBox 185">
              <a:extLst>
                <a:ext uri="{FF2B5EF4-FFF2-40B4-BE49-F238E27FC236}">
                  <a16:creationId xmlns:a16="http://schemas.microsoft.com/office/drawing/2014/main" id="{7FDF036A-048D-498A-8ADC-6D422A148E9B}"/>
                </a:ext>
              </a:extLst>
            </p:cNvPr>
            <p:cNvSpPr txBox="1"/>
            <p:nvPr/>
          </p:nvSpPr>
          <p:spPr>
            <a:xfrm>
              <a:off x="5777871" y="4237708"/>
              <a:ext cx="1074647" cy="819877"/>
            </a:xfrm>
            <a:prstGeom prst="rect">
              <a:avLst/>
            </a:prstGeom>
            <a:noFill/>
          </p:spPr>
          <p:txBody>
            <a:bodyPr wrap="none" rtlCol="1">
              <a:spAutoFit/>
            </a:bodyPr>
            <a:lstStyle/>
            <a:p>
              <a:pPr algn="ctr"/>
              <a:r>
                <a:rPr lang="en-US" sz="1400" b="1" dirty="0"/>
                <a:t>Concurrent</a:t>
              </a:r>
              <a:br>
                <a:rPr lang="en-US" sz="1400" b="1" dirty="0"/>
              </a:br>
              <a:r>
                <a:rPr lang="en-US" sz="1400" b="1" dirty="0"/>
                <a:t>Tester</a:t>
              </a:r>
              <a:br>
                <a:rPr lang="en-US" sz="1400" b="1" dirty="0"/>
              </a:br>
              <a:r>
                <a:rPr lang="en-US" sz="1400" b="1" dirty="0"/>
                <a:t>Present</a:t>
              </a:r>
              <a:endParaRPr lang="ar-EG" sz="1400" b="1" dirty="0"/>
            </a:p>
          </p:txBody>
        </p:sp>
      </p:grpSp>
      <p:cxnSp>
        <p:nvCxnSpPr>
          <p:cNvPr id="192" name="Connector: Curved 191">
            <a:extLst>
              <a:ext uri="{FF2B5EF4-FFF2-40B4-BE49-F238E27FC236}">
                <a16:creationId xmlns:a16="http://schemas.microsoft.com/office/drawing/2014/main" id="{BD447677-5CCF-4017-AF53-839274E9E3D4}"/>
              </a:ext>
            </a:extLst>
          </p:cNvPr>
          <p:cNvCxnSpPr>
            <a:cxnSpLocks/>
          </p:cNvCxnSpPr>
          <p:nvPr/>
        </p:nvCxnSpPr>
        <p:spPr>
          <a:xfrm rot="10800000">
            <a:off x="5615330" y="3077546"/>
            <a:ext cx="402780" cy="325344"/>
          </a:xfrm>
          <a:prstGeom prst="curvedConnector3">
            <a:avLst>
              <a:gd name="adj1" fmla="val 143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Connector: Elbow 207">
            <a:extLst>
              <a:ext uri="{FF2B5EF4-FFF2-40B4-BE49-F238E27FC236}">
                <a16:creationId xmlns:a16="http://schemas.microsoft.com/office/drawing/2014/main" id="{83CC5521-5C06-4F31-8001-840A716B37FD}"/>
              </a:ext>
            </a:extLst>
          </p:cNvPr>
          <p:cNvCxnSpPr>
            <a:cxnSpLocks/>
          </p:cNvCxnSpPr>
          <p:nvPr/>
        </p:nvCxnSpPr>
        <p:spPr>
          <a:xfrm rot="10800000" flipV="1">
            <a:off x="2917036" y="3302002"/>
            <a:ext cx="772586" cy="234948"/>
          </a:xfrm>
          <a:prstGeom prst="bentConnector3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Connector: Elbow 209">
            <a:extLst>
              <a:ext uri="{FF2B5EF4-FFF2-40B4-BE49-F238E27FC236}">
                <a16:creationId xmlns:a16="http://schemas.microsoft.com/office/drawing/2014/main" id="{76BD720C-1B3F-427F-A504-F31364D28628}"/>
              </a:ext>
            </a:extLst>
          </p:cNvPr>
          <p:cNvCxnSpPr>
            <a:cxnSpLocks/>
            <a:endCxn id="197" idx="1"/>
          </p:cNvCxnSpPr>
          <p:nvPr/>
        </p:nvCxnSpPr>
        <p:spPr>
          <a:xfrm rot="5400000" flipH="1" flipV="1">
            <a:off x="2738071" y="3192633"/>
            <a:ext cx="467066" cy="221568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Arrow Connector 215">
            <a:extLst>
              <a:ext uri="{FF2B5EF4-FFF2-40B4-BE49-F238E27FC236}">
                <a16:creationId xmlns:a16="http://schemas.microsoft.com/office/drawing/2014/main" id="{B5EEC60C-F489-4AE5-BFCD-F3B813CA9C96}"/>
              </a:ext>
            </a:extLst>
          </p:cNvPr>
          <p:cNvCxnSpPr>
            <a:stCxn id="197" idx="2"/>
          </p:cNvCxnSpPr>
          <p:nvPr/>
        </p:nvCxnSpPr>
        <p:spPr>
          <a:xfrm flipH="1">
            <a:off x="4317790" y="3401270"/>
            <a:ext cx="1" cy="57246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7" name="Group 216">
            <a:extLst>
              <a:ext uri="{FF2B5EF4-FFF2-40B4-BE49-F238E27FC236}">
                <a16:creationId xmlns:a16="http://schemas.microsoft.com/office/drawing/2014/main" id="{AB3E4334-D538-4743-A9E6-DF1230FFC68A}"/>
              </a:ext>
            </a:extLst>
          </p:cNvPr>
          <p:cNvGrpSpPr/>
          <p:nvPr/>
        </p:nvGrpSpPr>
        <p:grpSpPr>
          <a:xfrm>
            <a:off x="3619959" y="3977338"/>
            <a:ext cx="1386990" cy="1569660"/>
            <a:chOff x="5222139" y="5269180"/>
            <a:chExt cx="1321489" cy="1115318"/>
          </a:xfrm>
        </p:grpSpPr>
        <p:sp>
          <p:nvSpPr>
            <p:cNvPr id="218" name="Rectangle 217">
              <a:extLst>
                <a:ext uri="{FF2B5EF4-FFF2-40B4-BE49-F238E27FC236}">
                  <a16:creationId xmlns:a16="http://schemas.microsoft.com/office/drawing/2014/main" id="{B2E80DDE-BAD7-45E0-8CB6-852E949A3098}"/>
                </a:ext>
              </a:extLst>
            </p:cNvPr>
            <p:cNvSpPr/>
            <p:nvPr/>
          </p:nvSpPr>
          <p:spPr>
            <a:xfrm>
              <a:off x="5248342" y="5276850"/>
              <a:ext cx="1295286" cy="1067561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 dirty="0"/>
            </a:p>
          </p:txBody>
        </p:sp>
        <p:sp>
          <p:nvSpPr>
            <p:cNvPr id="219" name="TextBox 218">
              <a:extLst>
                <a:ext uri="{FF2B5EF4-FFF2-40B4-BE49-F238E27FC236}">
                  <a16:creationId xmlns:a16="http://schemas.microsoft.com/office/drawing/2014/main" id="{E17AFF74-5143-4D69-AB13-C65361210673}"/>
                </a:ext>
              </a:extLst>
            </p:cNvPr>
            <p:cNvSpPr txBox="1"/>
            <p:nvPr/>
          </p:nvSpPr>
          <p:spPr>
            <a:xfrm>
              <a:off x="5222139" y="5269180"/>
              <a:ext cx="1109470" cy="1115318"/>
            </a:xfrm>
            <a:prstGeom prst="rect">
              <a:avLst/>
            </a:prstGeom>
            <a:noFill/>
          </p:spPr>
          <p:txBody>
            <a:bodyPr wrap="none" rtlCol="1">
              <a:spAutoFit/>
            </a:bodyPr>
            <a:lstStyle/>
            <a:p>
              <a:pPr algn="ctr"/>
              <a:r>
                <a:rPr lang="en-US" sz="1600" b="1" dirty="0"/>
                <a:t>Refresh</a:t>
              </a:r>
              <a:br>
                <a:rPr lang="en-US" sz="1600" b="1" dirty="0"/>
              </a:br>
              <a:r>
                <a:rPr lang="en-US" sz="1600" b="1" dirty="0"/>
                <a:t>(S3 Server)</a:t>
              </a:r>
              <a:br>
                <a:rPr lang="en-US" sz="1600" b="1" dirty="0"/>
              </a:br>
              <a:r>
                <a:rPr lang="en-US" sz="1600" b="1" dirty="0"/>
                <a:t>&amp;</a:t>
              </a:r>
              <a:br>
                <a:rPr lang="en-US" sz="1600" b="1" dirty="0"/>
              </a:br>
              <a:r>
                <a:rPr lang="en-US" sz="1600" b="1" dirty="0"/>
                <a:t>(P2 – P2*)</a:t>
              </a:r>
              <a:br>
                <a:rPr lang="en-US" sz="1600" b="1" dirty="0"/>
              </a:br>
              <a:r>
                <a:rPr lang="en-US" sz="1600" b="1" dirty="0"/>
                <a:t>Timeout</a:t>
              </a:r>
              <a:br>
                <a:rPr lang="en-US" sz="1600" b="1" dirty="0"/>
              </a:br>
              <a:r>
                <a:rPr lang="en-US" sz="1600" b="1" dirty="0"/>
                <a:t>Timers </a:t>
              </a:r>
              <a:endParaRPr lang="ar-EG" sz="1600" b="1" dirty="0"/>
            </a:p>
          </p:txBody>
        </p:sp>
      </p:grpSp>
      <p:cxnSp>
        <p:nvCxnSpPr>
          <p:cNvPr id="221" name="Connector: Curved 220">
            <a:extLst>
              <a:ext uri="{FF2B5EF4-FFF2-40B4-BE49-F238E27FC236}">
                <a16:creationId xmlns:a16="http://schemas.microsoft.com/office/drawing/2014/main" id="{03376480-7F4F-476F-868B-21CCD09F37FC}"/>
              </a:ext>
            </a:extLst>
          </p:cNvPr>
          <p:cNvCxnSpPr>
            <a:cxnSpLocks/>
            <a:stCxn id="218" idx="2"/>
          </p:cNvCxnSpPr>
          <p:nvPr/>
        </p:nvCxnSpPr>
        <p:spPr>
          <a:xfrm rot="5400000">
            <a:off x="3905636" y="5446219"/>
            <a:ext cx="377211" cy="465932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Arrow Connector 228">
            <a:extLst>
              <a:ext uri="{FF2B5EF4-FFF2-40B4-BE49-F238E27FC236}">
                <a16:creationId xmlns:a16="http://schemas.microsoft.com/office/drawing/2014/main" id="{D4C14646-748D-4117-B6F8-060EAD071207}"/>
              </a:ext>
            </a:extLst>
          </p:cNvPr>
          <p:cNvCxnSpPr>
            <a:cxnSpLocks/>
          </p:cNvCxnSpPr>
          <p:nvPr/>
        </p:nvCxnSpPr>
        <p:spPr>
          <a:xfrm flipH="1">
            <a:off x="2352676" y="5867792"/>
            <a:ext cx="142091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Connector: Curved 230">
            <a:extLst>
              <a:ext uri="{FF2B5EF4-FFF2-40B4-BE49-F238E27FC236}">
                <a16:creationId xmlns:a16="http://schemas.microsoft.com/office/drawing/2014/main" id="{4A26EB43-AFDD-4851-9FEB-6D7405CAB821}"/>
              </a:ext>
            </a:extLst>
          </p:cNvPr>
          <p:cNvCxnSpPr>
            <a:cxnSpLocks/>
          </p:cNvCxnSpPr>
          <p:nvPr/>
        </p:nvCxnSpPr>
        <p:spPr>
          <a:xfrm rot="16200000" flipV="1">
            <a:off x="1983245" y="5557527"/>
            <a:ext cx="419551" cy="200982"/>
          </a:xfrm>
          <a:prstGeom prst="curvedConnector3">
            <a:avLst>
              <a:gd name="adj1" fmla="val 54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Straight Arrow Connector 250">
            <a:extLst>
              <a:ext uri="{FF2B5EF4-FFF2-40B4-BE49-F238E27FC236}">
                <a16:creationId xmlns:a16="http://schemas.microsoft.com/office/drawing/2014/main" id="{BCB56840-407B-4BDF-B4EC-721FD448A0A6}"/>
              </a:ext>
            </a:extLst>
          </p:cNvPr>
          <p:cNvCxnSpPr>
            <a:cxnSpLocks/>
          </p:cNvCxnSpPr>
          <p:nvPr/>
        </p:nvCxnSpPr>
        <p:spPr>
          <a:xfrm flipV="1">
            <a:off x="2086391" y="3475156"/>
            <a:ext cx="0" cy="43437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0" name="Group 89">
            <a:extLst>
              <a:ext uri="{FF2B5EF4-FFF2-40B4-BE49-F238E27FC236}">
                <a16:creationId xmlns:a16="http://schemas.microsoft.com/office/drawing/2014/main" id="{0ECD2A37-FF2C-4C68-B6EB-710D6BD4E7E7}"/>
              </a:ext>
            </a:extLst>
          </p:cNvPr>
          <p:cNvGrpSpPr/>
          <p:nvPr/>
        </p:nvGrpSpPr>
        <p:grpSpPr>
          <a:xfrm>
            <a:off x="1494740" y="3167378"/>
            <a:ext cx="1250951" cy="307777"/>
            <a:chOff x="5004283" y="5454564"/>
            <a:chExt cx="1510767" cy="307777"/>
          </a:xfrm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23642DF2-2936-4FF8-BD5B-D25E866BF5F4}"/>
                </a:ext>
              </a:extLst>
            </p:cNvPr>
            <p:cNvSpPr/>
            <p:nvPr/>
          </p:nvSpPr>
          <p:spPr>
            <a:xfrm>
              <a:off x="5129980" y="5478156"/>
              <a:ext cx="1264518" cy="267443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 dirty="0"/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ADCC4D29-DFD5-4CA2-9974-DDDA0A4453C9}"/>
                </a:ext>
              </a:extLst>
            </p:cNvPr>
            <p:cNvSpPr txBox="1"/>
            <p:nvPr/>
          </p:nvSpPr>
          <p:spPr>
            <a:xfrm>
              <a:off x="5004283" y="5454564"/>
              <a:ext cx="1510767" cy="307777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1400" b="1" dirty="0"/>
                <a:t>Indicate DSD</a:t>
              </a:r>
              <a:endParaRPr lang="ar-EG" sz="1400" b="1" dirty="0"/>
            </a:p>
          </p:txBody>
        </p:sp>
      </p:grp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40B6EA56-B7F4-4E7F-A33F-22A1E2210020}"/>
              </a:ext>
            </a:extLst>
          </p:cNvPr>
          <p:cNvSpPr/>
          <p:nvPr/>
        </p:nvSpPr>
        <p:spPr>
          <a:xfrm>
            <a:off x="1005746" y="2195564"/>
            <a:ext cx="6230021" cy="317844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DSD</a:t>
            </a:r>
            <a:endParaRPr lang="ar-EG" b="1" dirty="0">
              <a:solidFill>
                <a:schemeClr val="tx1"/>
              </a:solidFill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350A55D-2E2A-483E-90B4-D57399A0430A}"/>
              </a:ext>
            </a:extLst>
          </p:cNvPr>
          <p:cNvGrpSpPr/>
          <p:nvPr/>
        </p:nvGrpSpPr>
        <p:grpSpPr>
          <a:xfrm>
            <a:off x="828967" y="6372395"/>
            <a:ext cx="6638092" cy="338554"/>
            <a:chOff x="2311249" y="6434195"/>
            <a:chExt cx="6638092" cy="338554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D1195815-3373-4DFF-8596-C293390FAE2D}"/>
                </a:ext>
              </a:extLst>
            </p:cNvPr>
            <p:cNvSpPr/>
            <p:nvPr/>
          </p:nvSpPr>
          <p:spPr>
            <a:xfrm>
              <a:off x="2311249" y="6438365"/>
              <a:ext cx="6638092" cy="317844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 b="1" dirty="0">
                <a:solidFill>
                  <a:schemeClr val="tx1"/>
                </a:solidFill>
              </a:endParaRPr>
            </a:p>
          </p:txBody>
        </p:sp>
        <p:grpSp>
          <p:nvGrpSpPr>
            <p:cNvPr id="154" name="Group 153">
              <a:extLst>
                <a:ext uri="{FF2B5EF4-FFF2-40B4-BE49-F238E27FC236}">
                  <a16:creationId xmlns:a16="http://schemas.microsoft.com/office/drawing/2014/main" id="{9EE3A7D9-BAC2-4F48-8708-CAED831F2B5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353077" y="6477759"/>
              <a:ext cx="301221" cy="223208"/>
              <a:chOff x="7087503" y="3348242"/>
              <a:chExt cx="217970" cy="161518"/>
            </a:xfrm>
            <a:solidFill>
              <a:schemeClr val="bg2">
                <a:lumMod val="75000"/>
              </a:schemeClr>
            </a:solidFill>
          </p:grpSpPr>
          <p:sp>
            <p:nvSpPr>
              <p:cNvPr id="155" name="Freeform 133">
                <a:extLst>
                  <a:ext uri="{FF2B5EF4-FFF2-40B4-BE49-F238E27FC236}">
                    <a16:creationId xmlns:a16="http://schemas.microsoft.com/office/drawing/2014/main" id="{D62576D0-52A2-4223-A948-6C366D9E3D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87503" y="3353673"/>
                <a:ext cx="208240" cy="156087"/>
              </a:xfrm>
              <a:custGeom>
                <a:avLst/>
                <a:gdLst>
                  <a:gd name="T0" fmla="*/ 4724 w 6117"/>
                  <a:gd name="T1" fmla="*/ 1612 h 4594"/>
                  <a:gd name="T2" fmla="*/ 4680 w 6117"/>
                  <a:gd name="T3" fmla="*/ 1652 h 4594"/>
                  <a:gd name="T4" fmla="*/ 4088 w 6117"/>
                  <a:gd name="T5" fmla="*/ 2189 h 4594"/>
                  <a:gd name="T6" fmla="*/ 4037 w 6117"/>
                  <a:gd name="T7" fmla="*/ 2237 h 4594"/>
                  <a:gd name="T8" fmla="*/ 4474 w 6117"/>
                  <a:gd name="T9" fmla="*/ 2673 h 4594"/>
                  <a:gd name="T10" fmla="*/ 5289 w 6117"/>
                  <a:gd name="T11" fmla="*/ 3489 h 4594"/>
                  <a:gd name="T12" fmla="*/ 5211 w 6117"/>
                  <a:gd name="T13" fmla="*/ 3815 h 4594"/>
                  <a:gd name="T14" fmla="*/ 5016 w 6117"/>
                  <a:gd name="T15" fmla="*/ 3755 h 4594"/>
                  <a:gd name="T16" fmla="*/ 4205 w 6117"/>
                  <a:gd name="T17" fmla="*/ 2944 h 4594"/>
                  <a:gd name="T18" fmla="*/ 3755 w 6117"/>
                  <a:gd name="T19" fmla="*/ 2493 h 4594"/>
                  <a:gd name="T20" fmla="*/ 3704 w 6117"/>
                  <a:gd name="T21" fmla="*/ 2539 h 4594"/>
                  <a:gd name="T22" fmla="*/ 3200 w 6117"/>
                  <a:gd name="T23" fmla="*/ 2997 h 4594"/>
                  <a:gd name="T24" fmla="*/ 2918 w 6117"/>
                  <a:gd name="T25" fmla="*/ 2998 h 4594"/>
                  <a:gd name="T26" fmla="*/ 2432 w 6117"/>
                  <a:gd name="T27" fmla="*/ 2557 h 4594"/>
                  <a:gd name="T28" fmla="*/ 2354 w 6117"/>
                  <a:gd name="T29" fmla="*/ 2487 h 4594"/>
                  <a:gd name="T30" fmla="*/ 2314 w 6117"/>
                  <a:gd name="T31" fmla="*/ 2543 h 4594"/>
                  <a:gd name="T32" fmla="*/ 1101 w 6117"/>
                  <a:gd name="T33" fmla="*/ 3756 h 4594"/>
                  <a:gd name="T34" fmla="*/ 771 w 6117"/>
                  <a:gd name="T35" fmla="*/ 3689 h 4594"/>
                  <a:gd name="T36" fmla="*/ 832 w 6117"/>
                  <a:gd name="T37" fmla="*/ 3483 h 4594"/>
                  <a:gd name="T38" fmla="*/ 1805 w 6117"/>
                  <a:gd name="T39" fmla="*/ 2513 h 4594"/>
                  <a:gd name="T40" fmla="*/ 2080 w 6117"/>
                  <a:gd name="T41" fmla="*/ 2239 h 4594"/>
                  <a:gd name="T42" fmla="*/ 1583 w 6117"/>
                  <a:gd name="T43" fmla="*/ 1787 h 4594"/>
                  <a:gd name="T44" fmla="*/ 832 w 6117"/>
                  <a:gd name="T45" fmla="*/ 1104 h 4594"/>
                  <a:gd name="T46" fmla="*/ 769 w 6117"/>
                  <a:gd name="T47" fmla="*/ 910 h 4594"/>
                  <a:gd name="T48" fmla="*/ 904 w 6117"/>
                  <a:gd name="T49" fmla="*/ 773 h 4594"/>
                  <a:gd name="T50" fmla="*/ 1095 w 6117"/>
                  <a:gd name="T51" fmla="*/ 827 h 4594"/>
                  <a:gd name="T52" fmla="*/ 2147 w 6117"/>
                  <a:gd name="T53" fmla="*/ 1781 h 4594"/>
                  <a:gd name="T54" fmla="*/ 3058 w 6117"/>
                  <a:gd name="T55" fmla="*/ 2608 h 4594"/>
                  <a:gd name="T56" fmla="*/ 3106 w 6117"/>
                  <a:gd name="T57" fmla="*/ 2566 h 4594"/>
                  <a:gd name="T58" fmla="*/ 4481 w 6117"/>
                  <a:gd name="T59" fmla="*/ 1316 h 4594"/>
                  <a:gd name="T60" fmla="*/ 4500 w 6117"/>
                  <a:gd name="T61" fmla="*/ 1 h 4594"/>
                  <a:gd name="T62" fmla="*/ 754 w 6117"/>
                  <a:gd name="T63" fmla="*/ 1 h 4594"/>
                  <a:gd name="T64" fmla="*/ 12 w 6117"/>
                  <a:gd name="T65" fmla="*/ 631 h 4594"/>
                  <a:gd name="T66" fmla="*/ 0 w 6117"/>
                  <a:gd name="T67" fmla="*/ 670 h 4594"/>
                  <a:gd name="T68" fmla="*/ 0 w 6117"/>
                  <a:gd name="T69" fmla="*/ 3920 h 4594"/>
                  <a:gd name="T70" fmla="*/ 30 w 6117"/>
                  <a:gd name="T71" fmla="*/ 4033 h 4594"/>
                  <a:gd name="T72" fmla="*/ 772 w 6117"/>
                  <a:gd name="T73" fmla="*/ 4588 h 4594"/>
                  <a:gd name="T74" fmla="*/ 5064 w 6117"/>
                  <a:gd name="T75" fmla="*/ 4588 h 4594"/>
                  <a:gd name="T76" fmla="*/ 5516 w 6117"/>
                  <a:gd name="T77" fmla="*/ 4567 h 4594"/>
                  <a:gd name="T78" fmla="*/ 6107 w 6117"/>
                  <a:gd name="T79" fmla="*/ 3946 h 4594"/>
                  <a:gd name="T80" fmla="*/ 6117 w 6117"/>
                  <a:gd name="T81" fmla="*/ 3920 h 4594"/>
                  <a:gd name="T82" fmla="*/ 6117 w 6117"/>
                  <a:gd name="T83" fmla="*/ 1808 h 4594"/>
                  <a:gd name="T84" fmla="*/ 4724 w 6117"/>
                  <a:gd name="T85" fmla="*/ 1612 h 45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6117" h="4594">
                    <a:moveTo>
                      <a:pt x="4724" y="1612"/>
                    </a:moveTo>
                    <a:lnTo>
                      <a:pt x="4680" y="1652"/>
                    </a:lnTo>
                    <a:lnTo>
                      <a:pt x="4088" y="2189"/>
                    </a:lnTo>
                    <a:cubicBezTo>
                      <a:pt x="4072" y="2204"/>
                      <a:pt x="4056" y="2219"/>
                      <a:pt x="4037" y="2237"/>
                    </a:cubicBezTo>
                    <a:cubicBezTo>
                      <a:pt x="4184" y="2384"/>
                      <a:pt x="4330" y="2528"/>
                      <a:pt x="4474" y="2673"/>
                    </a:cubicBezTo>
                    <a:cubicBezTo>
                      <a:pt x="4747" y="2944"/>
                      <a:pt x="5018" y="3216"/>
                      <a:pt x="5289" y="3489"/>
                    </a:cubicBezTo>
                    <a:cubicBezTo>
                      <a:pt x="5402" y="3602"/>
                      <a:pt x="5359" y="3775"/>
                      <a:pt x="5211" y="3815"/>
                    </a:cubicBezTo>
                    <a:cubicBezTo>
                      <a:pt x="5134" y="3836"/>
                      <a:pt x="5071" y="3810"/>
                      <a:pt x="5016" y="3755"/>
                    </a:cubicBezTo>
                    <a:lnTo>
                      <a:pt x="4205" y="2944"/>
                    </a:lnTo>
                    <a:cubicBezTo>
                      <a:pt x="4056" y="2795"/>
                      <a:pt x="3908" y="2646"/>
                      <a:pt x="3755" y="2493"/>
                    </a:cubicBezTo>
                    <a:cubicBezTo>
                      <a:pt x="3736" y="2510"/>
                      <a:pt x="3719" y="2524"/>
                      <a:pt x="3704" y="2539"/>
                    </a:cubicBezTo>
                    <a:cubicBezTo>
                      <a:pt x="3536" y="2692"/>
                      <a:pt x="3368" y="2845"/>
                      <a:pt x="3200" y="2997"/>
                    </a:cubicBezTo>
                    <a:cubicBezTo>
                      <a:pt x="3107" y="3081"/>
                      <a:pt x="3011" y="3082"/>
                      <a:pt x="2918" y="2998"/>
                    </a:cubicBezTo>
                    <a:lnTo>
                      <a:pt x="2432" y="2557"/>
                    </a:lnTo>
                    <a:cubicBezTo>
                      <a:pt x="2410" y="2537"/>
                      <a:pt x="2388" y="2518"/>
                      <a:pt x="2354" y="2487"/>
                    </a:cubicBezTo>
                    <a:cubicBezTo>
                      <a:pt x="2342" y="2507"/>
                      <a:pt x="2329" y="2526"/>
                      <a:pt x="2314" y="2543"/>
                    </a:cubicBezTo>
                    <a:cubicBezTo>
                      <a:pt x="1910" y="2948"/>
                      <a:pt x="1506" y="3353"/>
                      <a:pt x="1101" y="3756"/>
                    </a:cubicBezTo>
                    <a:cubicBezTo>
                      <a:pt x="987" y="3870"/>
                      <a:pt x="816" y="3835"/>
                      <a:pt x="771" y="3689"/>
                    </a:cubicBezTo>
                    <a:cubicBezTo>
                      <a:pt x="746" y="3608"/>
                      <a:pt x="774" y="3542"/>
                      <a:pt x="832" y="3483"/>
                    </a:cubicBezTo>
                    <a:lnTo>
                      <a:pt x="1805" y="2513"/>
                    </a:lnTo>
                    <a:cubicBezTo>
                      <a:pt x="1895" y="2422"/>
                      <a:pt x="1986" y="2333"/>
                      <a:pt x="2080" y="2239"/>
                    </a:cubicBezTo>
                    <a:lnTo>
                      <a:pt x="1583" y="1787"/>
                    </a:lnTo>
                    <a:cubicBezTo>
                      <a:pt x="1333" y="1559"/>
                      <a:pt x="1083" y="1331"/>
                      <a:pt x="832" y="1104"/>
                    </a:cubicBezTo>
                    <a:cubicBezTo>
                      <a:pt x="775" y="1051"/>
                      <a:pt x="750" y="987"/>
                      <a:pt x="769" y="910"/>
                    </a:cubicBezTo>
                    <a:cubicBezTo>
                      <a:pt x="784" y="842"/>
                      <a:pt x="836" y="789"/>
                      <a:pt x="904" y="773"/>
                    </a:cubicBezTo>
                    <a:cubicBezTo>
                      <a:pt x="978" y="752"/>
                      <a:pt x="1040" y="776"/>
                      <a:pt x="1095" y="827"/>
                    </a:cubicBezTo>
                    <a:cubicBezTo>
                      <a:pt x="1446" y="1145"/>
                      <a:pt x="1796" y="1463"/>
                      <a:pt x="2147" y="1781"/>
                    </a:cubicBezTo>
                    <a:lnTo>
                      <a:pt x="3058" y="2608"/>
                    </a:lnTo>
                    <a:cubicBezTo>
                      <a:pt x="3075" y="2593"/>
                      <a:pt x="3091" y="2580"/>
                      <a:pt x="3106" y="2566"/>
                    </a:cubicBezTo>
                    <a:lnTo>
                      <a:pt x="4481" y="1316"/>
                    </a:lnTo>
                    <a:cubicBezTo>
                      <a:pt x="4240" y="909"/>
                      <a:pt x="4247" y="401"/>
                      <a:pt x="4500" y="1"/>
                    </a:cubicBezTo>
                    <a:cubicBezTo>
                      <a:pt x="3251" y="0"/>
                      <a:pt x="2003" y="0"/>
                      <a:pt x="754" y="1"/>
                    </a:cubicBezTo>
                    <a:cubicBezTo>
                      <a:pt x="388" y="2"/>
                      <a:pt x="75" y="271"/>
                      <a:pt x="12" y="631"/>
                    </a:cubicBezTo>
                    <a:cubicBezTo>
                      <a:pt x="9" y="644"/>
                      <a:pt x="5" y="657"/>
                      <a:pt x="0" y="670"/>
                    </a:cubicBezTo>
                    <a:lnTo>
                      <a:pt x="0" y="3920"/>
                    </a:lnTo>
                    <a:cubicBezTo>
                      <a:pt x="10" y="3958"/>
                      <a:pt x="19" y="3996"/>
                      <a:pt x="30" y="4033"/>
                    </a:cubicBezTo>
                    <a:cubicBezTo>
                      <a:pt x="125" y="4365"/>
                      <a:pt x="421" y="4588"/>
                      <a:pt x="772" y="4588"/>
                    </a:cubicBezTo>
                    <a:cubicBezTo>
                      <a:pt x="2203" y="4589"/>
                      <a:pt x="3634" y="4589"/>
                      <a:pt x="5064" y="4588"/>
                    </a:cubicBezTo>
                    <a:cubicBezTo>
                      <a:pt x="5215" y="4588"/>
                      <a:pt x="5369" y="4594"/>
                      <a:pt x="5516" y="4567"/>
                    </a:cubicBezTo>
                    <a:cubicBezTo>
                      <a:pt x="5829" y="4507"/>
                      <a:pt x="6050" y="4264"/>
                      <a:pt x="6107" y="3946"/>
                    </a:cubicBezTo>
                    <a:cubicBezTo>
                      <a:pt x="6109" y="3937"/>
                      <a:pt x="6113" y="3928"/>
                      <a:pt x="6117" y="3920"/>
                    </a:cubicBezTo>
                    <a:lnTo>
                      <a:pt x="6117" y="1808"/>
                    </a:lnTo>
                    <a:cubicBezTo>
                      <a:pt x="5656" y="2032"/>
                      <a:pt x="5105" y="1954"/>
                      <a:pt x="4724" y="1612"/>
                    </a:cubicBezTo>
                    <a:close/>
                  </a:path>
                </a:pathLst>
              </a:custGeom>
              <a:solidFill>
                <a:schemeClr val="bg1"/>
              </a:solidFill>
              <a:ln w="0">
                <a:solidFill>
                  <a:srgbClr val="00206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N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56" name="Freeform 134">
                <a:extLst>
                  <a:ext uri="{FF2B5EF4-FFF2-40B4-BE49-F238E27FC236}">
                    <a16:creationId xmlns:a16="http://schemas.microsoft.com/office/drawing/2014/main" id="{5F10200F-1E4D-49F2-83C7-2DA9D980EB6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246436" y="3348242"/>
                <a:ext cx="59037" cy="58848"/>
              </a:xfrm>
              <a:custGeom>
                <a:avLst/>
                <a:gdLst>
                  <a:gd name="T0" fmla="*/ 900 w 1733"/>
                  <a:gd name="T1" fmla="*/ 0 h 1732"/>
                  <a:gd name="T2" fmla="*/ 129 w 1733"/>
                  <a:gd name="T3" fmla="*/ 514 h 1732"/>
                  <a:gd name="T4" fmla="*/ 310 w 1733"/>
                  <a:gd name="T5" fmla="*/ 1422 h 1732"/>
                  <a:gd name="T6" fmla="*/ 1218 w 1733"/>
                  <a:gd name="T7" fmla="*/ 1603 h 1732"/>
                  <a:gd name="T8" fmla="*/ 1733 w 1733"/>
                  <a:gd name="T9" fmla="*/ 833 h 1732"/>
                  <a:gd name="T10" fmla="*/ 900 w 1733"/>
                  <a:gd name="T11" fmla="*/ 0 h 1732"/>
                  <a:gd name="T12" fmla="*/ 1175 w 1733"/>
                  <a:gd name="T13" fmla="*/ 982 h 1732"/>
                  <a:gd name="T14" fmla="*/ 1007 w 1733"/>
                  <a:gd name="T15" fmla="*/ 815 h 1732"/>
                  <a:gd name="T16" fmla="*/ 1007 w 1733"/>
                  <a:gd name="T17" fmla="*/ 823 h 1732"/>
                  <a:gd name="T18" fmla="*/ 1007 w 1733"/>
                  <a:gd name="T19" fmla="*/ 1256 h 1732"/>
                  <a:gd name="T20" fmla="*/ 1007 w 1733"/>
                  <a:gd name="T21" fmla="*/ 1261 h 1732"/>
                  <a:gd name="T22" fmla="*/ 792 w 1733"/>
                  <a:gd name="T23" fmla="*/ 1261 h 1732"/>
                  <a:gd name="T24" fmla="*/ 792 w 1733"/>
                  <a:gd name="T25" fmla="*/ 1251 h 1732"/>
                  <a:gd name="T26" fmla="*/ 792 w 1733"/>
                  <a:gd name="T27" fmla="*/ 826 h 1732"/>
                  <a:gd name="T28" fmla="*/ 792 w 1733"/>
                  <a:gd name="T29" fmla="*/ 815 h 1732"/>
                  <a:gd name="T30" fmla="*/ 624 w 1733"/>
                  <a:gd name="T31" fmla="*/ 983 h 1732"/>
                  <a:gd name="T32" fmla="*/ 474 w 1733"/>
                  <a:gd name="T33" fmla="*/ 832 h 1732"/>
                  <a:gd name="T34" fmla="*/ 899 w 1733"/>
                  <a:gd name="T35" fmla="*/ 405 h 1732"/>
                  <a:gd name="T36" fmla="*/ 1325 w 1733"/>
                  <a:gd name="T37" fmla="*/ 832 h 1732"/>
                  <a:gd name="T38" fmla="*/ 1175 w 1733"/>
                  <a:gd name="T39" fmla="*/ 982 h 17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733" h="1732">
                    <a:moveTo>
                      <a:pt x="900" y="0"/>
                    </a:moveTo>
                    <a:cubicBezTo>
                      <a:pt x="562" y="0"/>
                      <a:pt x="258" y="203"/>
                      <a:pt x="129" y="514"/>
                    </a:cubicBezTo>
                    <a:cubicBezTo>
                      <a:pt x="0" y="826"/>
                      <a:pt x="72" y="1184"/>
                      <a:pt x="310" y="1422"/>
                    </a:cubicBezTo>
                    <a:cubicBezTo>
                      <a:pt x="548" y="1661"/>
                      <a:pt x="907" y="1732"/>
                      <a:pt x="1218" y="1603"/>
                    </a:cubicBezTo>
                    <a:cubicBezTo>
                      <a:pt x="1530" y="1474"/>
                      <a:pt x="1733" y="1170"/>
                      <a:pt x="1733" y="833"/>
                    </a:cubicBezTo>
                    <a:cubicBezTo>
                      <a:pt x="1733" y="373"/>
                      <a:pt x="1360" y="0"/>
                      <a:pt x="900" y="0"/>
                    </a:cubicBezTo>
                    <a:close/>
                    <a:moveTo>
                      <a:pt x="1175" y="982"/>
                    </a:moveTo>
                    <a:lnTo>
                      <a:pt x="1007" y="815"/>
                    </a:lnTo>
                    <a:lnTo>
                      <a:pt x="1007" y="823"/>
                    </a:lnTo>
                    <a:lnTo>
                      <a:pt x="1007" y="1256"/>
                    </a:lnTo>
                    <a:lnTo>
                      <a:pt x="1007" y="1261"/>
                    </a:lnTo>
                    <a:lnTo>
                      <a:pt x="792" y="1261"/>
                    </a:lnTo>
                    <a:lnTo>
                      <a:pt x="792" y="1251"/>
                    </a:lnTo>
                    <a:lnTo>
                      <a:pt x="792" y="826"/>
                    </a:lnTo>
                    <a:lnTo>
                      <a:pt x="792" y="815"/>
                    </a:lnTo>
                    <a:lnTo>
                      <a:pt x="624" y="983"/>
                    </a:lnTo>
                    <a:lnTo>
                      <a:pt x="474" y="832"/>
                    </a:lnTo>
                    <a:lnTo>
                      <a:pt x="899" y="405"/>
                    </a:lnTo>
                    <a:lnTo>
                      <a:pt x="1325" y="832"/>
                    </a:lnTo>
                    <a:lnTo>
                      <a:pt x="1175" y="982"/>
                    </a:lnTo>
                    <a:close/>
                  </a:path>
                </a:pathLst>
              </a:custGeom>
              <a:solidFill>
                <a:srgbClr val="CC0000"/>
              </a:solidFill>
              <a:ln w="0">
                <a:solidFill>
                  <a:srgbClr val="00206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N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E80428C-5CDD-4EEF-BED1-D184F69DB689}"/>
                </a:ext>
              </a:extLst>
            </p:cNvPr>
            <p:cNvSpPr txBox="1"/>
            <p:nvPr/>
          </p:nvSpPr>
          <p:spPr>
            <a:xfrm>
              <a:off x="5463666" y="6434195"/>
              <a:ext cx="672812" cy="338554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1600" b="1" dirty="0"/>
                <a:t>PDUR</a:t>
              </a:r>
              <a:endParaRPr lang="ar-EG" sz="1400" b="1" dirty="0"/>
            </a:p>
          </p:txBody>
        </p:sp>
      </p:grp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DFA361C-86F4-4C63-BB18-F1FAAF18D561}"/>
              </a:ext>
            </a:extLst>
          </p:cNvPr>
          <p:cNvCxnSpPr>
            <a:cxnSpLocks/>
          </p:cNvCxnSpPr>
          <p:nvPr/>
        </p:nvCxnSpPr>
        <p:spPr>
          <a:xfrm flipV="1">
            <a:off x="9292941" y="1746250"/>
            <a:ext cx="279255" cy="9922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8" name="Group 247">
            <a:extLst>
              <a:ext uri="{FF2B5EF4-FFF2-40B4-BE49-F238E27FC236}">
                <a16:creationId xmlns:a16="http://schemas.microsoft.com/office/drawing/2014/main" id="{29FDAAEC-F446-4C93-97FE-B745ACCE6AD8}"/>
              </a:ext>
            </a:extLst>
          </p:cNvPr>
          <p:cNvGrpSpPr/>
          <p:nvPr/>
        </p:nvGrpSpPr>
        <p:grpSpPr>
          <a:xfrm>
            <a:off x="8090145" y="5867791"/>
            <a:ext cx="3336008" cy="613163"/>
            <a:chOff x="8090145" y="6174053"/>
            <a:chExt cx="3336008" cy="560901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09DD3C9F-D39D-4BD6-96B9-604AD0297A8F}"/>
                </a:ext>
              </a:extLst>
            </p:cNvPr>
            <p:cNvSpPr/>
            <p:nvPr/>
          </p:nvSpPr>
          <p:spPr>
            <a:xfrm>
              <a:off x="8103916" y="6174054"/>
              <a:ext cx="3270090" cy="549166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406BC47-8020-47BC-A1E3-4CAC1A710828}"/>
                </a:ext>
              </a:extLst>
            </p:cNvPr>
            <p:cNvSpPr txBox="1"/>
            <p:nvPr/>
          </p:nvSpPr>
          <p:spPr>
            <a:xfrm>
              <a:off x="10405752" y="6348802"/>
              <a:ext cx="947695" cy="369332"/>
            </a:xfrm>
            <a:prstGeom prst="rect">
              <a:avLst/>
            </a:prstGeom>
            <a:noFill/>
          </p:spPr>
          <p:txBody>
            <a:bodyPr wrap="none" rtlCol="1">
              <a:spAutoFit/>
            </a:bodyPr>
            <a:lstStyle/>
            <a:p>
              <a:r>
                <a:rPr lang="en-US" dirty="0"/>
                <a:t>Phys. Rx</a:t>
              </a:r>
              <a:endParaRPr lang="ar-EG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E51F837-CF51-40DD-9134-28E577722F5F}"/>
                </a:ext>
              </a:extLst>
            </p:cNvPr>
            <p:cNvSpPr txBox="1"/>
            <p:nvPr/>
          </p:nvSpPr>
          <p:spPr>
            <a:xfrm>
              <a:off x="9292657" y="6365622"/>
              <a:ext cx="966931" cy="369332"/>
            </a:xfrm>
            <a:prstGeom prst="rect">
              <a:avLst/>
            </a:prstGeom>
            <a:noFill/>
          </p:spPr>
          <p:txBody>
            <a:bodyPr wrap="none" rtlCol="1">
              <a:spAutoFit/>
            </a:bodyPr>
            <a:lstStyle/>
            <a:p>
              <a:r>
                <a:rPr lang="en-US" dirty="0" err="1"/>
                <a:t>Func</a:t>
              </a:r>
              <a:r>
                <a:rPr lang="en-US" dirty="0"/>
                <a:t>. Rx</a:t>
              </a:r>
              <a:endParaRPr lang="ar-EG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4BB7446-AEDA-4917-A507-DD81BC25997F}"/>
                </a:ext>
              </a:extLst>
            </p:cNvPr>
            <p:cNvSpPr txBox="1"/>
            <p:nvPr/>
          </p:nvSpPr>
          <p:spPr>
            <a:xfrm>
              <a:off x="8402202" y="6360924"/>
              <a:ext cx="386131" cy="369332"/>
            </a:xfrm>
            <a:prstGeom prst="rect">
              <a:avLst/>
            </a:prstGeom>
            <a:noFill/>
          </p:spPr>
          <p:txBody>
            <a:bodyPr wrap="none" rtlCol="1">
              <a:spAutoFit/>
            </a:bodyPr>
            <a:lstStyle/>
            <a:p>
              <a:r>
                <a:rPr lang="en-US" dirty="0"/>
                <a:t>Tx</a:t>
              </a:r>
              <a:endParaRPr lang="ar-EG" dirty="0"/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CE0D4B4-65C9-4229-A353-68FDDDEF4623}"/>
                </a:ext>
              </a:extLst>
            </p:cNvPr>
            <p:cNvCxnSpPr>
              <a:cxnSpLocks/>
            </p:cNvCxnSpPr>
            <p:nvPr/>
          </p:nvCxnSpPr>
          <p:spPr>
            <a:xfrm>
              <a:off x="9172560" y="6377357"/>
              <a:ext cx="0" cy="345862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9B770A9B-0B3C-4296-9089-6498F3DD3C98}"/>
                </a:ext>
              </a:extLst>
            </p:cNvPr>
            <p:cNvCxnSpPr>
              <a:cxnSpLocks/>
            </p:cNvCxnSpPr>
            <p:nvPr/>
          </p:nvCxnSpPr>
          <p:spPr>
            <a:xfrm>
              <a:off x="10411493" y="6395433"/>
              <a:ext cx="0" cy="320001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26AF1101-8C5C-4E91-BA37-254A265F4245}"/>
                </a:ext>
              </a:extLst>
            </p:cNvPr>
            <p:cNvSpPr txBox="1"/>
            <p:nvPr/>
          </p:nvSpPr>
          <p:spPr>
            <a:xfrm>
              <a:off x="11126071" y="6174053"/>
              <a:ext cx="300082" cy="369332"/>
            </a:xfrm>
            <a:prstGeom prst="rect">
              <a:avLst/>
            </a:prstGeom>
            <a:noFill/>
          </p:spPr>
          <p:txBody>
            <a:bodyPr wrap="none" rtlCol="1">
              <a:spAutoFit/>
            </a:bodyPr>
            <a:lstStyle/>
            <a:p>
              <a:r>
                <a:rPr lang="en-US" dirty="0"/>
                <a:t>*</a:t>
              </a:r>
              <a:endParaRPr lang="ar-EG" dirty="0"/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1931104B-2B8F-4683-9933-8AC3E89D8155}"/>
                </a:ext>
              </a:extLst>
            </p:cNvPr>
            <p:cNvCxnSpPr>
              <a:cxnSpLocks/>
            </p:cNvCxnSpPr>
            <p:nvPr/>
          </p:nvCxnSpPr>
          <p:spPr>
            <a:xfrm>
              <a:off x="8090145" y="6385493"/>
              <a:ext cx="3293386" cy="384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01140B0B-B4D5-4B57-832E-6C27E4467658}"/>
              </a:ext>
            </a:extLst>
          </p:cNvPr>
          <p:cNvGrpSpPr/>
          <p:nvPr/>
        </p:nvGrpSpPr>
        <p:grpSpPr>
          <a:xfrm>
            <a:off x="3082388" y="2738498"/>
            <a:ext cx="2470805" cy="662772"/>
            <a:chOff x="3124729" y="2944238"/>
            <a:chExt cx="1818864" cy="662772"/>
          </a:xfrm>
        </p:grpSpPr>
        <p:sp>
          <p:nvSpPr>
            <p:cNvPr id="197" name="Rectangle 196">
              <a:extLst>
                <a:ext uri="{FF2B5EF4-FFF2-40B4-BE49-F238E27FC236}">
                  <a16:creationId xmlns:a16="http://schemas.microsoft.com/office/drawing/2014/main" id="{760F6E2F-19DC-43A7-9C51-E0E015BA9427}"/>
                </a:ext>
              </a:extLst>
            </p:cNvPr>
            <p:cNvSpPr/>
            <p:nvPr/>
          </p:nvSpPr>
          <p:spPr>
            <a:xfrm>
              <a:off x="3124729" y="2944238"/>
              <a:ext cx="1818864" cy="66277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 dirty="0"/>
            </a:p>
          </p:txBody>
        </p:sp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F3A040F5-D7BE-4F4E-8CC7-B469DF6EB205}"/>
                </a:ext>
              </a:extLst>
            </p:cNvPr>
            <p:cNvSpPr txBox="1"/>
            <p:nvPr/>
          </p:nvSpPr>
          <p:spPr>
            <a:xfrm>
              <a:off x="3151846" y="3052270"/>
              <a:ext cx="1660131" cy="400110"/>
            </a:xfrm>
            <a:prstGeom prst="rect">
              <a:avLst/>
            </a:prstGeom>
            <a:noFill/>
          </p:spPr>
          <p:txBody>
            <a:bodyPr wrap="none" rtlCol="1">
              <a:spAutoFit/>
            </a:bodyPr>
            <a:lstStyle/>
            <a:p>
              <a:r>
                <a:rPr lang="en-US" sz="2000" b="1" dirty="0"/>
                <a:t>Copying Data to DCM</a:t>
              </a:r>
              <a:endParaRPr lang="ar-EG" sz="2000" b="1" dirty="0"/>
            </a:p>
          </p:txBody>
        </p:sp>
      </p:grp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5A31DCE7-C6E8-4EE6-AE8B-173EAE3E91F6}"/>
              </a:ext>
            </a:extLst>
          </p:cNvPr>
          <p:cNvCxnSpPr>
            <a:cxnSpLocks/>
            <a:stCxn id="24" idx="0"/>
          </p:cNvCxnSpPr>
          <p:nvPr/>
        </p:nvCxnSpPr>
        <p:spPr>
          <a:xfrm flipH="1" flipV="1">
            <a:off x="9524050" y="5434014"/>
            <a:ext cx="1355550" cy="6248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EBC62232-4CCC-4F3E-AA01-F572468268DD}"/>
              </a:ext>
            </a:extLst>
          </p:cNvPr>
          <p:cNvCxnSpPr>
            <a:cxnSpLocks/>
          </p:cNvCxnSpPr>
          <p:nvPr/>
        </p:nvCxnSpPr>
        <p:spPr>
          <a:xfrm flipV="1">
            <a:off x="6018110" y="5710233"/>
            <a:ext cx="0" cy="73784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15472444-3D8C-4537-8629-254A40A2F4D2}"/>
              </a:ext>
            </a:extLst>
          </p:cNvPr>
          <p:cNvCxnSpPr>
            <a:cxnSpLocks/>
          </p:cNvCxnSpPr>
          <p:nvPr/>
        </p:nvCxnSpPr>
        <p:spPr>
          <a:xfrm flipV="1">
            <a:off x="2086591" y="2350615"/>
            <a:ext cx="5938" cy="80956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20">
            <a:extLst>
              <a:ext uri="{FF2B5EF4-FFF2-40B4-BE49-F238E27FC236}">
                <a16:creationId xmlns:a16="http://schemas.microsoft.com/office/drawing/2014/main" id="{177025E5-61C5-49BB-97A9-30A84224C1BB}"/>
              </a:ext>
            </a:extLst>
          </p:cNvPr>
          <p:cNvSpPr>
            <a:spLocks noChangeAspect="1"/>
          </p:cNvSpPr>
          <p:nvPr/>
        </p:nvSpPr>
        <p:spPr>
          <a:xfrm rot="2160000">
            <a:off x="4684669" y="4247352"/>
            <a:ext cx="304132" cy="328154"/>
          </a:xfrm>
          <a:custGeom>
            <a:avLst/>
            <a:gdLst/>
            <a:ahLst/>
            <a:cxnLst/>
            <a:rect l="l" t="t" r="r" b="b"/>
            <a:pathLst>
              <a:path w="2735240" h="2951283">
                <a:moveTo>
                  <a:pt x="945240" y="943134"/>
                </a:moveTo>
                <a:cubicBezTo>
                  <a:pt x="504657" y="1263236"/>
                  <a:pt x="406988" y="1879894"/>
                  <a:pt x="727090" y="2320477"/>
                </a:cubicBezTo>
                <a:cubicBezTo>
                  <a:pt x="1047193" y="2761060"/>
                  <a:pt x="1663850" y="2858729"/>
                  <a:pt x="2104434" y="2538627"/>
                </a:cubicBezTo>
                <a:cubicBezTo>
                  <a:pt x="2545017" y="2218524"/>
                  <a:pt x="2642686" y="1601867"/>
                  <a:pt x="2322584" y="1161283"/>
                </a:cubicBezTo>
                <a:cubicBezTo>
                  <a:pt x="2003839" y="722570"/>
                  <a:pt x="1391052" y="623866"/>
                  <a:pt x="951049" y="939346"/>
                </a:cubicBezTo>
                <a:lnTo>
                  <a:pt x="1557721" y="1618250"/>
                </a:lnTo>
                <a:cubicBezTo>
                  <a:pt x="1596798" y="1621348"/>
                  <a:pt x="1633874" y="1641400"/>
                  <a:pt x="1658719" y="1675596"/>
                </a:cubicBezTo>
                <a:cubicBezTo>
                  <a:pt x="1705470" y="1739944"/>
                  <a:pt x="1691206" y="1830007"/>
                  <a:pt x="1626858" y="1876758"/>
                </a:cubicBezTo>
                <a:cubicBezTo>
                  <a:pt x="1562511" y="1923509"/>
                  <a:pt x="1472448" y="1909245"/>
                  <a:pt x="1425696" y="1844897"/>
                </a:cubicBezTo>
                <a:cubicBezTo>
                  <a:pt x="1398776" y="1807844"/>
                  <a:pt x="1392087" y="1762265"/>
                  <a:pt x="1405709" y="1721944"/>
                </a:cubicBezTo>
                <a:lnTo>
                  <a:pt x="950242" y="939871"/>
                </a:lnTo>
                <a:cubicBezTo>
                  <a:pt x="948462" y="940800"/>
                  <a:pt x="946850" y="941964"/>
                  <a:pt x="945240" y="943134"/>
                </a:cubicBezTo>
                <a:close/>
                <a:moveTo>
                  <a:pt x="390013" y="178929"/>
                </a:moveTo>
                <a:cubicBezTo>
                  <a:pt x="223423" y="299964"/>
                  <a:pt x="186493" y="533130"/>
                  <a:pt x="307528" y="699721"/>
                </a:cubicBezTo>
                <a:cubicBezTo>
                  <a:pt x="392822" y="817118"/>
                  <a:pt x="533802" y="870124"/>
                  <a:pt x="667672" y="847235"/>
                </a:cubicBezTo>
                <a:lnTo>
                  <a:pt x="556452" y="694153"/>
                </a:lnTo>
                <a:lnTo>
                  <a:pt x="528500" y="714461"/>
                </a:lnTo>
                <a:cubicBezTo>
                  <a:pt x="498835" y="736014"/>
                  <a:pt x="457314" y="729437"/>
                  <a:pt x="435761" y="699772"/>
                </a:cubicBezTo>
                <a:lnTo>
                  <a:pt x="341779" y="570418"/>
                </a:lnTo>
                <a:cubicBezTo>
                  <a:pt x="320226" y="540753"/>
                  <a:pt x="326803" y="499231"/>
                  <a:pt x="356468" y="477679"/>
                </a:cubicBezTo>
                <a:lnTo>
                  <a:pt x="684509" y="239343"/>
                </a:lnTo>
                <a:cubicBezTo>
                  <a:pt x="714174" y="217790"/>
                  <a:pt x="755695" y="224366"/>
                  <a:pt x="777248" y="254031"/>
                </a:cubicBezTo>
                <a:lnTo>
                  <a:pt x="871230" y="383386"/>
                </a:lnTo>
                <a:cubicBezTo>
                  <a:pt x="892782" y="413051"/>
                  <a:pt x="886206" y="454572"/>
                  <a:pt x="856541" y="476125"/>
                </a:cubicBezTo>
                <a:lnTo>
                  <a:pt x="828590" y="496433"/>
                </a:lnTo>
                <a:lnTo>
                  <a:pt x="939810" y="649514"/>
                </a:lnTo>
                <a:cubicBezTo>
                  <a:pt x="1002947" y="529270"/>
                  <a:pt x="996100" y="378811"/>
                  <a:pt x="910806" y="261414"/>
                </a:cubicBezTo>
                <a:cubicBezTo>
                  <a:pt x="789771" y="94824"/>
                  <a:pt x="556604" y="57894"/>
                  <a:pt x="390013" y="178929"/>
                </a:cubicBezTo>
                <a:close/>
                <a:moveTo>
                  <a:pt x="326716" y="91807"/>
                </a:moveTo>
                <a:cubicBezTo>
                  <a:pt x="541423" y="-64186"/>
                  <a:pt x="841934" y="-16590"/>
                  <a:pt x="997927" y="198117"/>
                </a:cubicBezTo>
                <a:cubicBezTo>
                  <a:pt x="1090326" y="325293"/>
                  <a:pt x="1111296" y="482575"/>
                  <a:pt x="1067359" y="621566"/>
                </a:cubicBezTo>
                <a:cubicBezTo>
                  <a:pt x="1125087" y="596400"/>
                  <a:pt x="1184605" y="577365"/>
                  <a:pt x="1244892" y="563339"/>
                </a:cubicBezTo>
                <a:lnTo>
                  <a:pt x="1244892" y="425809"/>
                </a:lnTo>
                <a:lnTo>
                  <a:pt x="1238396" y="425809"/>
                </a:lnTo>
                <a:cubicBezTo>
                  <a:pt x="1203300" y="425809"/>
                  <a:pt x="1174849" y="397358"/>
                  <a:pt x="1174849" y="362262"/>
                </a:cubicBezTo>
                <a:lnTo>
                  <a:pt x="1174849" y="209229"/>
                </a:lnTo>
                <a:cubicBezTo>
                  <a:pt x="1174849" y="191681"/>
                  <a:pt x="1181962" y="175794"/>
                  <a:pt x="1193462" y="164294"/>
                </a:cubicBezTo>
                <a:cubicBezTo>
                  <a:pt x="1204961" y="152795"/>
                  <a:pt x="1220848" y="145682"/>
                  <a:pt x="1238396" y="145682"/>
                </a:cubicBezTo>
                <a:lnTo>
                  <a:pt x="1484804" y="145682"/>
                </a:lnTo>
                <a:cubicBezTo>
                  <a:pt x="1519900" y="145682"/>
                  <a:pt x="1548351" y="174133"/>
                  <a:pt x="1548351" y="209229"/>
                </a:cubicBezTo>
                <a:lnTo>
                  <a:pt x="1548351" y="362262"/>
                </a:lnTo>
                <a:cubicBezTo>
                  <a:pt x="1548351" y="397358"/>
                  <a:pt x="1519900" y="425809"/>
                  <a:pt x="1484804" y="425809"/>
                </a:cubicBezTo>
                <a:lnTo>
                  <a:pt x="1478305" y="425809"/>
                </a:lnTo>
                <a:lnTo>
                  <a:pt x="1478305" y="531522"/>
                </a:lnTo>
                <a:cubicBezTo>
                  <a:pt x="1867969" y="516696"/>
                  <a:pt x="2257580" y="690299"/>
                  <a:pt x="2504004" y="1029474"/>
                </a:cubicBezTo>
                <a:cubicBezTo>
                  <a:pt x="2896903" y="1570253"/>
                  <a:pt x="2777023" y="2327148"/>
                  <a:pt x="2236244" y="2720047"/>
                </a:cubicBezTo>
                <a:cubicBezTo>
                  <a:pt x="1695464" y="3112946"/>
                  <a:pt x="938569" y="2993066"/>
                  <a:pt x="545670" y="2452287"/>
                </a:cubicBezTo>
                <a:cubicBezTo>
                  <a:pt x="302842" y="2118063"/>
                  <a:pt x="255883" y="1701289"/>
                  <a:pt x="383624" y="1339097"/>
                </a:cubicBezTo>
                <a:lnTo>
                  <a:pt x="271337" y="1301981"/>
                </a:lnTo>
                <a:lnTo>
                  <a:pt x="269200" y="1308446"/>
                </a:lnTo>
                <a:cubicBezTo>
                  <a:pt x="258184" y="1341768"/>
                  <a:pt x="222242" y="1359852"/>
                  <a:pt x="188919" y="1348836"/>
                </a:cubicBezTo>
                <a:lnTo>
                  <a:pt x="43619" y="1300805"/>
                </a:lnTo>
                <a:cubicBezTo>
                  <a:pt x="10297" y="1289790"/>
                  <a:pt x="-7787" y="1253847"/>
                  <a:pt x="3228" y="1220525"/>
                </a:cubicBezTo>
                <a:lnTo>
                  <a:pt x="80565" y="986568"/>
                </a:lnTo>
                <a:cubicBezTo>
                  <a:pt x="86073" y="969906"/>
                  <a:pt x="97812" y="957056"/>
                  <a:pt x="112340" y="949746"/>
                </a:cubicBezTo>
                <a:cubicBezTo>
                  <a:pt x="126869" y="942436"/>
                  <a:pt x="144185" y="940669"/>
                  <a:pt x="160847" y="946177"/>
                </a:cubicBezTo>
                <a:lnTo>
                  <a:pt x="306147" y="994208"/>
                </a:lnTo>
                <a:cubicBezTo>
                  <a:pt x="339468" y="1005223"/>
                  <a:pt x="357552" y="1041166"/>
                  <a:pt x="346537" y="1074488"/>
                </a:cubicBezTo>
                <a:lnTo>
                  <a:pt x="344596" y="1080361"/>
                </a:lnTo>
                <a:lnTo>
                  <a:pt x="482601" y="1125980"/>
                </a:lnTo>
                <a:cubicBezTo>
                  <a:pt x="516519" y="1067404"/>
                  <a:pt x="556040" y="1011588"/>
                  <a:pt x="601675" y="959905"/>
                </a:cubicBezTo>
                <a:cubicBezTo>
                  <a:pt x="455910" y="958740"/>
                  <a:pt x="312806" y="890195"/>
                  <a:pt x="220407" y="763018"/>
                </a:cubicBezTo>
                <a:cubicBezTo>
                  <a:pt x="64413" y="548311"/>
                  <a:pt x="112009" y="247801"/>
                  <a:pt x="326716" y="9180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0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08EA0C02-91A3-4D21-9701-9850FF3CA727}"/>
              </a:ext>
            </a:extLst>
          </p:cNvPr>
          <p:cNvSpPr>
            <a:spLocks noChangeAspect="1"/>
          </p:cNvSpPr>
          <p:nvPr/>
        </p:nvSpPr>
        <p:spPr>
          <a:xfrm rot="2160000">
            <a:off x="4676620" y="4710767"/>
            <a:ext cx="317905" cy="343015"/>
          </a:xfrm>
          <a:custGeom>
            <a:avLst/>
            <a:gdLst/>
            <a:ahLst/>
            <a:cxnLst/>
            <a:rect l="l" t="t" r="r" b="b"/>
            <a:pathLst>
              <a:path w="2735240" h="2951283">
                <a:moveTo>
                  <a:pt x="945240" y="943134"/>
                </a:moveTo>
                <a:cubicBezTo>
                  <a:pt x="504657" y="1263236"/>
                  <a:pt x="406988" y="1879894"/>
                  <a:pt x="727090" y="2320477"/>
                </a:cubicBezTo>
                <a:cubicBezTo>
                  <a:pt x="1047193" y="2761060"/>
                  <a:pt x="1663850" y="2858729"/>
                  <a:pt x="2104434" y="2538627"/>
                </a:cubicBezTo>
                <a:cubicBezTo>
                  <a:pt x="2545017" y="2218524"/>
                  <a:pt x="2642686" y="1601867"/>
                  <a:pt x="2322584" y="1161283"/>
                </a:cubicBezTo>
                <a:cubicBezTo>
                  <a:pt x="2003839" y="722570"/>
                  <a:pt x="1391052" y="623866"/>
                  <a:pt x="951049" y="939346"/>
                </a:cubicBezTo>
                <a:lnTo>
                  <a:pt x="1557721" y="1618250"/>
                </a:lnTo>
                <a:cubicBezTo>
                  <a:pt x="1596798" y="1621348"/>
                  <a:pt x="1633874" y="1641400"/>
                  <a:pt x="1658719" y="1675596"/>
                </a:cubicBezTo>
                <a:cubicBezTo>
                  <a:pt x="1705470" y="1739944"/>
                  <a:pt x="1691206" y="1830007"/>
                  <a:pt x="1626858" y="1876758"/>
                </a:cubicBezTo>
                <a:cubicBezTo>
                  <a:pt x="1562511" y="1923509"/>
                  <a:pt x="1472448" y="1909245"/>
                  <a:pt x="1425696" y="1844897"/>
                </a:cubicBezTo>
                <a:cubicBezTo>
                  <a:pt x="1398776" y="1807844"/>
                  <a:pt x="1392087" y="1762265"/>
                  <a:pt x="1405709" y="1721944"/>
                </a:cubicBezTo>
                <a:lnTo>
                  <a:pt x="950242" y="939871"/>
                </a:lnTo>
                <a:cubicBezTo>
                  <a:pt x="948462" y="940800"/>
                  <a:pt x="946850" y="941964"/>
                  <a:pt x="945240" y="943134"/>
                </a:cubicBezTo>
                <a:close/>
                <a:moveTo>
                  <a:pt x="390013" y="178929"/>
                </a:moveTo>
                <a:cubicBezTo>
                  <a:pt x="223423" y="299964"/>
                  <a:pt x="186493" y="533130"/>
                  <a:pt x="307528" y="699721"/>
                </a:cubicBezTo>
                <a:cubicBezTo>
                  <a:pt x="392822" y="817118"/>
                  <a:pt x="533802" y="870124"/>
                  <a:pt x="667672" y="847235"/>
                </a:cubicBezTo>
                <a:lnTo>
                  <a:pt x="556452" y="694153"/>
                </a:lnTo>
                <a:lnTo>
                  <a:pt x="528500" y="714461"/>
                </a:lnTo>
                <a:cubicBezTo>
                  <a:pt x="498835" y="736014"/>
                  <a:pt x="457314" y="729437"/>
                  <a:pt x="435761" y="699772"/>
                </a:cubicBezTo>
                <a:lnTo>
                  <a:pt x="341779" y="570418"/>
                </a:lnTo>
                <a:cubicBezTo>
                  <a:pt x="320226" y="540753"/>
                  <a:pt x="326803" y="499231"/>
                  <a:pt x="356468" y="477679"/>
                </a:cubicBezTo>
                <a:lnTo>
                  <a:pt x="684509" y="239343"/>
                </a:lnTo>
                <a:cubicBezTo>
                  <a:pt x="714174" y="217790"/>
                  <a:pt x="755695" y="224366"/>
                  <a:pt x="777248" y="254031"/>
                </a:cubicBezTo>
                <a:lnTo>
                  <a:pt x="871230" y="383386"/>
                </a:lnTo>
                <a:cubicBezTo>
                  <a:pt x="892782" y="413051"/>
                  <a:pt x="886206" y="454572"/>
                  <a:pt x="856541" y="476125"/>
                </a:cubicBezTo>
                <a:lnTo>
                  <a:pt x="828590" y="496433"/>
                </a:lnTo>
                <a:lnTo>
                  <a:pt x="939810" y="649514"/>
                </a:lnTo>
                <a:cubicBezTo>
                  <a:pt x="1002947" y="529270"/>
                  <a:pt x="996100" y="378811"/>
                  <a:pt x="910806" y="261414"/>
                </a:cubicBezTo>
                <a:cubicBezTo>
                  <a:pt x="789771" y="94824"/>
                  <a:pt x="556604" y="57894"/>
                  <a:pt x="390013" y="178929"/>
                </a:cubicBezTo>
                <a:close/>
                <a:moveTo>
                  <a:pt x="326716" y="91807"/>
                </a:moveTo>
                <a:cubicBezTo>
                  <a:pt x="541423" y="-64186"/>
                  <a:pt x="841934" y="-16590"/>
                  <a:pt x="997927" y="198117"/>
                </a:cubicBezTo>
                <a:cubicBezTo>
                  <a:pt x="1090326" y="325293"/>
                  <a:pt x="1111296" y="482575"/>
                  <a:pt x="1067359" y="621566"/>
                </a:cubicBezTo>
                <a:cubicBezTo>
                  <a:pt x="1125087" y="596400"/>
                  <a:pt x="1184605" y="577365"/>
                  <a:pt x="1244892" y="563339"/>
                </a:cubicBezTo>
                <a:lnTo>
                  <a:pt x="1244892" y="425809"/>
                </a:lnTo>
                <a:lnTo>
                  <a:pt x="1238396" y="425809"/>
                </a:lnTo>
                <a:cubicBezTo>
                  <a:pt x="1203300" y="425809"/>
                  <a:pt x="1174849" y="397358"/>
                  <a:pt x="1174849" y="362262"/>
                </a:cubicBezTo>
                <a:lnTo>
                  <a:pt x="1174849" y="209229"/>
                </a:lnTo>
                <a:cubicBezTo>
                  <a:pt x="1174849" y="191681"/>
                  <a:pt x="1181962" y="175794"/>
                  <a:pt x="1193462" y="164294"/>
                </a:cubicBezTo>
                <a:cubicBezTo>
                  <a:pt x="1204961" y="152795"/>
                  <a:pt x="1220848" y="145682"/>
                  <a:pt x="1238396" y="145682"/>
                </a:cubicBezTo>
                <a:lnTo>
                  <a:pt x="1484804" y="145682"/>
                </a:lnTo>
                <a:cubicBezTo>
                  <a:pt x="1519900" y="145682"/>
                  <a:pt x="1548351" y="174133"/>
                  <a:pt x="1548351" y="209229"/>
                </a:cubicBezTo>
                <a:lnTo>
                  <a:pt x="1548351" y="362262"/>
                </a:lnTo>
                <a:cubicBezTo>
                  <a:pt x="1548351" y="397358"/>
                  <a:pt x="1519900" y="425809"/>
                  <a:pt x="1484804" y="425809"/>
                </a:cubicBezTo>
                <a:lnTo>
                  <a:pt x="1478305" y="425809"/>
                </a:lnTo>
                <a:lnTo>
                  <a:pt x="1478305" y="531522"/>
                </a:lnTo>
                <a:cubicBezTo>
                  <a:pt x="1867969" y="516696"/>
                  <a:pt x="2257580" y="690299"/>
                  <a:pt x="2504004" y="1029474"/>
                </a:cubicBezTo>
                <a:cubicBezTo>
                  <a:pt x="2896903" y="1570253"/>
                  <a:pt x="2777023" y="2327148"/>
                  <a:pt x="2236244" y="2720047"/>
                </a:cubicBezTo>
                <a:cubicBezTo>
                  <a:pt x="1695464" y="3112946"/>
                  <a:pt x="938569" y="2993066"/>
                  <a:pt x="545670" y="2452287"/>
                </a:cubicBezTo>
                <a:cubicBezTo>
                  <a:pt x="302842" y="2118063"/>
                  <a:pt x="255883" y="1701289"/>
                  <a:pt x="383624" y="1339097"/>
                </a:cubicBezTo>
                <a:lnTo>
                  <a:pt x="271337" y="1301981"/>
                </a:lnTo>
                <a:lnTo>
                  <a:pt x="269200" y="1308446"/>
                </a:lnTo>
                <a:cubicBezTo>
                  <a:pt x="258184" y="1341768"/>
                  <a:pt x="222242" y="1359852"/>
                  <a:pt x="188919" y="1348836"/>
                </a:cubicBezTo>
                <a:lnTo>
                  <a:pt x="43619" y="1300805"/>
                </a:lnTo>
                <a:cubicBezTo>
                  <a:pt x="10297" y="1289790"/>
                  <a:pt x="-7787" y="1253847"/>
                  <a:pt x="3228" y="1220525"/>
                </a:cubicBezTo>
                <a:lnTo>
                  <a:pt x="80565" y="986568"/>
                </a:lnTo>
                <a:cubicBezTo>
                  <a:pt x="86073" y="969906"/>
                  <a:pt x="97812" y="957056"/>
                  <a:pt x="112340" y="949746"/>
                </a:cubicBezTo>
                <a:cubicBezTo>
                  <a:pt x="126869" y="942436"/>
                  <a:pt x="144185" y="940669"/>
                  <a:pt x="160847" y="946177"/>
                </a:cubicBezTo>
                <a:lnTo>
                  <a:pt x="306147" y="994208"/>
                </a:lnTo>
                <a:cubicBezTo>
                  <a:pt x="339468" y="1005223"/>
                  <a:pt x="357552" y="1041166"/>
                  <a:pt x="346537" y="1074488"/>
                </a:cubicBezTo>
                <a:lnTo>
                  <a:pt x="344596" y="1080361"/>
                </a:lnTo>
                <a:lnTo>
                  <a:pt x="482601" y="1125980"/>
                </a:lnTo>
                <a:cubicBezTo>
                  <a:pt x="516519" y="1067404"/>
                  <a:pt x="556040" y="1011588"/>
                  <a:pt x="601675" y="959905"/>
                </a:cubicBezTo>
                <a:cubicBezTo>
                  <a:pt x="455910" y="958740"/>
                  <a:pt x="312806" y="890195"/>
                  <a:pt x="220407" y="763018"/>
                </a:cubicBezTo>
                <a:cubicBezTo>
                  <a:pt x="64413" y="548311"/>
                  <a:pt x="112009" y="247801"/>
                  <a:pt x="326716" y="91807"/>
                </a:cubicBezTo>
                <a:close/>
              </a:path>
            </a:pathLst>
          </a:custGeom>
          <a:solidFill>
            <a:srgbClr val="D300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CB6D8A2-929C-4E49-90E9-73D4DD27513F}"/>
              </a:ext>
            </a:extLst>
          </p:cNvPr>
          <p:cNvSpPr txBox="1"/>
          <p:nvPr/>
        </p:nvSpPr>
        <p:spPr>
          <a:xfrm>
            <a:off x="5166267" y="112263"/>
            <a:ext cx="5161536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800" b="1" i="1" dirty="0">
                <a:solidFill>
                  <a:schemeClr val="bg1">
                    <a:lumMod val="65000"/>
                  </a:schemeClr>
                </a:solidFill>
              </a:rPr>
              <a:t>ISO 14229 - Unified Diagnostic Services (UDS).</a:t>
            </a:r>
            <a:br>
              <a:rPr lang="en-US" sz="1800" b="1" i="1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sz="1800" b="1" i="1" dirty="0">
                <a:solidFill>
                  <a:schemeClr val="bg1">
                    <a:lumMod val="65000"/>
                  </a:schemeClr>
                </a:solidFill>
              </a:rPr>
              <a:t>Diagnostic Communication Manager (DCM).</a:t>
            </a:r>
            <a:endParaRPr lang="ar-EG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426BE116-7E7D-470F-854F-A547170F1D7B}"/>
              </a:ext>
            </a:extLst>
          </p:cNvPr>
          <p:cNvSpPr/>
          <p:nvPr/>
        </p:nvSpPr>
        <p:spPr>
          <a:xfrm>
            <a:off x="8805933" y="2824542"/>
            <a:ext cx="977265" cy="648687"/>
          </a:xfrm>
          <a:prstGeom prst="rect">
            <a:avLst/>
          </a:prstGeom>
          <a:noFill/>
          <a:ln w="57150">
            <a:solidFill>
              <a:srgbClr val="FF6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226" name="TextBox 225">
            <a:extLst>
              <a:ext uri="{FF2B5EF4-FFF2-40B4-BE49-F238E27FC236}">
                <a16:creationId xmlns:a16="http://schemas.microsoft.com/office/drawing/2014/main" id="{7DA1AA42-7EA2-48A2-8CC1-C3A9195BAF58}"/>
              </a:ext>
            </a:extLst>
          </p:cNvPr>
          <p:cNvSpPr txBox="1"/>
          <p:nvPr/>
        </p:nvSpPr>
        <p:spPr>
          <a:xfrm>
            <a:off x="8076444" y="5798627"/>
            <a:ext cx="1053494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b="1" dirty="0"/>
              <a:t>Channels</a:t>
            </a:r>
            <a:endParaRPr lang="ar-EG" b="1" dirty="0"/>
          </a:p>
        </p:txBody>
      </p:sp>
    </p:spTree>
    <p:extLst>
      <p:ext uri="{BB962C8B-B14F-4D97-AF65-F5344CB8AC3E}">
        <p14:creationId xmlns:p14="http://schemas.microsoft.com/office/powerpoint/2010/main" val="424843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6" presetClass="emph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1000" tmFilter="0, 0; .2, .5; .8, .5; 1, 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9" dur="500" autoRev="1" fill="hold"/>
                                        <p:tgtEl>
                                          <p:spTgt spid="20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0" presetID="26" presetClass="emph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1000" tmFilter="0, 0; .2, .5; .8, .5; 1, 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2" dur="500" autoRev="1" fill="hold"/>
                                        <p:tgtEl>
                                          <p:spTgt spid="2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3" presetID="26" presetClass="emph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1000" tmFilter="0, 0; .2, .5; .8, .5; 1, 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5" dur="500" autoRev="1" fill="hold"/>
                                        <p:tgtEl>
                                          <p:spTgt spid="20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6" presetID="26" presetClass="emph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1000" tmFilter="0, 0; .2, .5; .8, .5; 1, 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8" dur="500" autoRev="1" fill="hold"/>
                                        <p:tgtEl>
                                          <p:spTgt spid="2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9" presetID="26" presetClass="emph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1000" tmFilter="0, 0; .2, .5; .8, .5; 1, 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1" dur="500" autoRev="1" fill="hold"/>
                                        <p:tgtEl>
                                          <p:spTgt spid="20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92" presetID="26" presetClass="emph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1000" tmFilter="0, 0; .2, .5; .8, .5; 1, 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4" dur="500" autoRev="1" fill="hold"/>
                                        <p:tgtEl>
                                          <p:spTgt spid="2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9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0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3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4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06" grpId="0"/>
      <p:bldP spid="118" grpId="0" animBg="1"/>
      <p:bldP spid="19" grpId="0" animBg="1"/>
      <p:bldP spid="21" grpId="0" animBg="1"/>
      <p:bldP spid="98" grpId="0" animBg="1"/>
      <p:bldP spid="22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806EFB88-0906-4542-B874-4D31DDACAE12}"/>
              </a:ext>
            </a:extLst>
          </p:cNvPr>
          <p:cNvSpPr/>
          <p:nvPr/>
        </p:nvSpPr>
        <p:spPr>
          <a:xfrm>
            <a:off x="828966" y="1826027"/>
            <a:ext cx="6638093" cy="4919709"/>
          </a:xfrm>
          <a:prstGeom prst="roundRect">
            <a:avLst>
              <a:gd name="adj" fmla="val 4524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 dirty="0"/>
          </a:p>
        </p:txBody>
      </p:sp>
      <p:pic>
        <p:nvPicPr>
          <p:cNvPr id="5" name="Picture 4" descr="Home">
            <a:extLst>
              <a:ext uri="{FF2B5EF4-FFF2-40B4-BE49-F238E27FC236}">
                <a16:creationId xmlns:a16="http://schemas.microsoft.com/office/drawing/2014/main" id="{9F1C6FEE-1FF5-4128-995B-ED894BCCE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7086" y="113088"/>
            <a:ext cx="1176804" cy="1176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0" name="Freeform: Shape 79">
            <a:extLst>
              <a:ext uri="{FF2B5EF4-FFF2-40B4-BE49-F238E27FC236}">
                <a16:creationId xmlns:a16="http://schemas.microsoft.com/office/drawing/2014/main" id="{F863814B-C440-4E4D-A46C-700EB8D1EA41}"/>
              </a:ext>
            </a:extLst>
          </p:cNvPr>
          <p:cNvSpPr/>
          <p:nvPr/>
        </p:nvSpPr>
        <p:spPr>
          <a:xfrm>
            <a:off x="831168" y="289691"/>
            <a:ext cx="4075446" cy="1114150"/>
          </a:xfrm>
          <a:custGeom>
            <a:avLst/>
            <a:gdLst>
              <a:gd name="connsiteX0" fmla="*/ 4080137 w 4075445"/>
              <a:gd name="connsiteY0" fmla="*/ 563819 h 1114150"/>
              <a:gd name="connsiteX1" fmla="*/ 3913014 w 4075445"/>
              <a:gd name="connsiteY1" fmla="*/ 974882 h 1114150"/>
              <a:gd name="connsiteX2" fmla="*/ 3508988 w 4075445"/>
              <a:gd name="connsiteY2" fmla="*/ 1142298 h 1114150"/>
              <a:gd name="connsiteX3" fmla="*/ 0 w 4075445"/>
              <a:gd name="connsiteY3" fmla="*/ 1142298 h 1114150"/>
              <a:gd name="connsiteX4" fmla="*/ 571149 w 4075445"/>
              <a:gd name="connsiteY4" fmla="*/ 571149 h 1114150"/>
              <a:gd name="connsiteX5" fmla="*/ 571149 w 4075445"/>
              <a:gd name="connsiteY5" fmla="*/ 571149 h 1114150"/>
              <a:gd name="connsiteX6" fmla="*/ 1142298 w 4075445"/>
              <a:gd name="connsiteY6" fmla="*/ 0 h 1114150"/>
              <a:gd name="connsiteX7" fmla="*/ 3493742 w 4075445"/>
              <a:gd name="connsiteY7" fmla="*/ 0 h 1114150"/>
              <a:gd name="connsiteX8" fmla="*/ 4080137 w 4075445"/>
              <a:gd name="connsiteY8" fmla="*/ 563819 h 1114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75445" h="1114150">
                <a:moveTo>
                  <a:pt x="4080137" y="563819"/>
                </a:moveTo>
                <a:cubicBezTo>
                  <a:pt x="4082189" y="724491"/>
                  <a:pt x="4017686" y="870210"/>
                  <a:pt x="3913014" y="974882"/>
                </a:cubicBezTo>
                <a:cubicBezTo>
                  <a:pt x="3809809" y="1078381"/>
                  <a:pt x="3666728" y="1142298"/>
                  <a:pt x="3508988" y="1142298"/>
                </a:cubicBezTo>
                <a:lnTo>
                  <a:pt x="0" y="1142298"/>
                </a:lnTo>
                <a:cubicBezTo>
                  <a:pt x="315481" y="1142298"/>
                  <a:pt x="571149" y="886336"/>
                  <a:pt x="571149" y="571149"/>
                </a:cubicBezTo>
                <a:lnTo>
                  <a:pt x="571149" y="571149"/>
                </a:lnTo>
                <a:cubicBezTo>
                  <a:pt x="571149" y="255668"/>
                  <a:pt x="826817" y="0"/>
                  <a:pt x="1142298" y="0"/>
                </a:cubicBezTo>
                <a:lnTo>
                  <a:pt x="3493742" y="0"/>
                </a:lnTo>
                <a:cubicBezTo>
                  <a:pt x="3809223" y="-293"/>
                  <a:pt x="4076032" y="248632"/>
                  <a:pt x="4080137" y="563819"/>
                </a:cubicBezTo>
                <a:close/>
              </a:path>
            </a:pathLst>
          </a:custGeom>
          <a:solidFill>
            <a:srgbClr val="00C3E6"/>
          </a:solidFill>
          <a:ln w="2928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2D57FBD9-B428-4A8A-B125-0D36C6B3C89B}"/>
              </a:ext>
            </a:extLst>
          </p:cNvPr>
          <p:cNvSpPr/>
          <p:nvPr/>
        </p:nvSpPr>
        <p:spPr>
          <a:xfrm>
            <a:off x="166782" y="196161"/>
            <a:ext cx="645035" cy="645034"/>
          </a:xfrm>
          <a:custGeom>
            <a:avLst/>
            <a:gdLst>
              <a:gd name="connsiteX0" fmla="*/ 664679 w 645034"/>
              <a:gd name="connsiteY0" fmla="*/ 0 h 645034"/>
              <a:gd name="connsiteX1" fmla="*/ 664679 w 645034"/>
              <a:gd name="connsiteY1" fmla="*/ 664679 h 645034"/>
              <a:gd name="connsiteX2" fmla="*/ 0 w 645034"/>
              <a:gd name="connsiteY2" fmla="*/ 664679 h 645034"/>
              <a:gd name="connsiteX3" fmla="*/ 664679 w 645034"/>
              <a:gd name="connsiteY3" fmla="*/ 0 h 645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5034" h="645034">
                <a:moveTo>
                  <a:pt x="664679" y="0"/>
                </a:moveTo>
                <a:lnTo>
                  <a:pt x="664679" y="664679"/>
                </a:lnTo>
                <a:lnTo>
                  <a:pt x="0" y="664679"/>
                </a:lnTo>
                <a:cubicBezTo>
                  <a:pt x="0" y="297595"/>
                  <a:pt x="297595" y="0"/>
                  <a:pt x="664679" y="0"/>
                </a:cubicBezTo>
                <a:close/>
              </a:path>
            </a:pathLst>
          </a:custGeom>
          <a:solidFill>
            <a:srgbClr val="00C3E6"/>
          </a:solidFill>
          <a:ln w="2928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2" name="Freeform: Shape 81">
            <a:extLst>
              <a:ext uri="{FF2B5EF4-FFF2-40B4-BE49-F238E27FC236}">
                <a16:creationId xmlns:a16="http://schemas.microsoft.com/office/drawing/2014/main" id="{6396369F-61F3-41E9-9016-F5D262BBFD71}"/>
              </a:ext>
            </a:extLst>
          </p:cNvPr>
          <p:cNvSpPr/>
          <p:nvPr/>
        </p:nvSpPr>
        <p:spPr>
          <a:xfrm>
            <a:off x="831461" y="860840"/>
            <a:ext cx="645035" cy="645034"/>
          </a:xfrm>
          <a:custGeom>
            <a:avLst/>
            <a:gdLst>
              <a:gd name="connsiteX0" fmla="*/ 0 w 645034"/>
              <a:gd name="connsiteY0" fmla="*/ 664386 h 645034"/>
              <a:gd name="connsiteX1" fmla="*/ 0 w 645034"/>
              <a:gd name="connsiteY1" fmla="*/ 0 h 645034"/>
              <a:gd name="connsiteX2" fmla="*/ 664679 w 645034"/>
              <a:gd name="connsiteY2" fmla="*/ 0 h 645034"/>
              <a:gd name="connsiteX3" fmla="*/ 0 w 645034"/>
              <a:gd name="connsiteY3" fmla="*/ 664386 h 645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5034" h="645034">
                <a:moveTo>
                  <a:pt x="0" y="664386"/>
                </a:moveTo>
                <a:lnTo>
                  <a:pt x="0" y="0"/>
                </a:lnTo>
                <a:lnTo>
                  <a:pt x="664679" y="0"/>
                </a:lnTo>
                <a:cubicBezTo>
                  <a:pt x="664386" y="366790"/>
                  <a:pt x="366790" y="664386"/>
                  <a:pt x="0" y="664386"/>
                </a:cubicBezTo>
                <a:close/>
              </a:path>
            </a:pathLst>
          </a:custGeom>
          <a:solidFill>
            <a:srgbClr val="00C3E6"/>
          </a:solidFill>
          <a:ln w="2928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33028806-439A-42D9-A9F2-D89141693646}"/>
              </a:ext>
            </a:extLst>
          </p:cNvPr>
          <p:cNvSpPr/>
          <p:nvPr/>
        </p:nvSpPr>
        <p:spPr>
          <a:xfrm>
            <a:off x="89807" y="112263"/>
            <a:ext cx="1495307" cy="1495307"/>
          </a:xfrm>
          <a:custGeom>
            <a:avLst/>
            <a:gdLst>
              <a:gd name="connsiteX0" fmla="*/ 1274404 w 1495307"/>
              <a:gd name="connsiteY0" fmla="*/ 526599 h 1495307"/>
              <a:gd name="connsiteX1" fmla="*/ 969011 w 1495307"/>
              <a:gd name="connsiteY1" fmla="*/ 1274404 h 1495307"/>
              <a:gd name="connsiteX2" fmla="*/ 221206 w 1495307"/>
              <a:gd name="connsiteY2" fmla="*/ 969011 h 1495307"/>
              <a:gd name="connsiteX3" fmla="*/ 526599 w 1495307"/>
              <a:gd name="connsiteY3" fmla="*/ 221206 h 1495307"/>
              <a:gd name="connsiteX4" fmla="*/ 1274404 w 1495307"/>
              <a:gd name="connsiteY4" fmla="*/ 526599 h 1495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5307" h="1495307">
                <a:moveTo>
                  <a:pt x="1274404" y="526599"/>
                </a:moveTo>
                <a:cubicBezTo>
                  <a:pt x="1396573" y="817432"/>
                  <a:pt x="1259844" y="1152236"/>
                  <a:pt x="969011" y="1274404"/>
                </a:cubicBezTo>
                <a:cubicBezTo>
                  <a:pt x="678178" y="1396573"/>
                  <a:pt x="343375" y="1259844"/>
                  <a:pt x="221206" y="969011"/>
                </a:cubicBezTo>
                <a:cubicBezTo>
                  <a:pt x="99037" y="678178"/>
                  <a:pt x="235767" y="343375"/>
                  <a:pt x="526599" y="221206"/>
                </a:cubicBezTo>
                <a:cubicBezTo>
                  <a:pt x="817432" y="99037"/>
                  <a:pt x="1152236" y="235767"/>
                  <a:pt x="1274404" y="526599"/>
                </a:cubicBezTo>
                <a:close/>
              </a:path>
            </a:pathLst>
          </a:custGeom>
          <a:solidFill>
            <a:srgbClr val="FFFFFF"/>
          </a:solidFill>
          <a:ln w="2928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8" name="Freeform: Shape 77">
            <a:extLst>
              <a:ext uri="{FF2B5EF4-FFF2-40B4-BE49-F238E27FC236}">
                <a16:creationId xmlns:a16="http://schemas.microsoft.com/office/drawing/2014/main" id="{571D3E3B-FD36-4210-9622-B1D15A1BF9F5}"/>
              </a:ext>
            </a:extLst>
          </p:cNvPr>
          <p:cNvSpPr/>
          <p:nvPr/>
        </p:nvSpPr>
        <p:spPr>
          <a:xfrm>
            <a:off x="418075" y="433925"/>
            <a:ext cx="820953" cy="820953"/>
          </a:xfrm>
          <a:custGeom>
            <a:avLst/>
            <a:gdLst>
              <a:gd name="connsiteX0" fmla="*/ 836199 w 820953"/>
              <a:gd name="connsiteY0" fmla="*/ 418100 h 820952"/>
              <a:gd name="connsiteX1" fmla="*/ 418100 w 820953"/>
              <a:gd name="connsiteY1" fmla="*/ 836199 h 820952"/>
              <a:gd name="connsiteX2" fmla="*/ 0 w 820953"/>
              <a:gd name="connsiteY2" fmla="*/ 418100 h 820952"/>
              <a:gd name="connsiteX3" fmla="*/ 418100 w 820953"/>
              <a:gd name="connsiteY3" fmla="*/ 0 h 820952"/>
              <a:gd name="connsiteX4" fmla="*/ 836199 w 820953"/>
              <a:gd name="connsiteY4" fmla="*/ 418100 h 820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0953" h="820952">
                <a:moveTo>
                  <a:pt x="836199" y="418100"/>
                </a:moveTo>
                <a:cubicBezTo>
                  <a:pt x="836199" y="649010"/>
                  <a:pt x="649010" y="836199"/>
                  <a:pt x="418100" y="836199"/>
                </a:cubicBezTo>
                <a:cubicBezTo>
                  <a:pt x="187190" y="836199"/>
                  <a:pt x="0" y="649010"/>
                  <a:pt x="0" y="418100"/>
                </a:cubicBezTo>
                <a:cubicBezTo>
                  <a:pt x="0" y="187190"/>
                  <a:pt x="187190" y="0"/>
                  <a:pt x="418100" y="0"/>
                </a:cubicBezTo>
                <a:cubicBezTo>
                  <a:pt x="649010" y="0"/>
                  <a:pt x="836199" y="187190"/>
                  <a:pt x="836199" y="418100"/>
                </a:cubicBezTo>
                <a:close/>
              </a:path>
            </a:pathLst>
          </a:custGeom>
          <a:solidFill>
            <a:srgbClr val="009AB4"/>
          </a:solidFill>
          <a:ln w="29281" cap="flat">
            <a:noFill/>
            <a:prstDash val="solid"/>
            <a:miter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endParaRPr lang="en-US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F9C514EB-D0FB-4549-82C6-DC0FBE479AD6}"/>
              </a:ext>
            </a:extLst>
          </p:cNvPr>
          <p:cNvSpPr txBox="1"/>
          <p:nvPr/>
        </p:nvSpPr>
        <p:spPr>
          <a:xfrm>
            <a:off x="1667707" y="662159"/>
            <a:ext cx="4533801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I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SERVICE LIFE CYCLE</a:t>
            </a:r>
          </a:p>
        </p:txBody>
      </p:sp>
      <p:sp>
        <p:nvSpPr>
          <p:cNvPr id="36" name="Inhaltsplatzhalter 4">
            <a:extLst>
              <a:ext uri="{FF2B5EF4-FFF2-40B4-BE49-F238E27FC236}">
                <a16:creationId xmlns:a16="http://schemas.microsoft.com/office/drawing/2014/main" id="{9C9776D3-4CC9-436F-B4EB-944AB439E193}"/>
              </a:ext>
            </a:extLst>
          </p:cNvPr>
          <p:cNvSpPr txBox="1">
            <a:spLocks/>
          </p:cNvSpPr>
          <p:nvPr/>
        </p:nvSpPr>
        <p:spPr>
          <a:xfrm>
            <a:off x="531945" y="637696"/>
            <a:ext cx="579096" cy="43088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2800" b="1" dirty="0">
                <a:latin typeface="Roboto" pitchFamily="2" charset="0"/>
                <a:ea typeface="Roboto Light" panose="02000000000000000000" pitchFamily="2" charset="0"/>
              </a:rPr>
              <a:t>3.0</a:t>
            </a:r>
            <a:endParaRPr lang="en-US" sz="18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04" name="Rectangle: Rounded Corners 103">
            <a:extLst>
              <a:ext uri="{FF2B5EF4-FFF2-40B4-BE49-F238E27FC236}">
                <a16:creationId xmlns:a16="http://schemas.microsoft.com/office/drawing/2014/main" id="{DE72C5C0-FB85-4950-A8A9-6203DAAAD644}"/>
              </a:ext>
            </a:extLst>
          </p:cNvPr>
          <p:cNvSpPr/>
          <p:nvPr/>
        </p:nvSpPr>
        <p:spPr>
          <a:xfrm>
            <a:off x="1006894" y="2651322"/>
            <a:ext cx="6230021" cy="3454235"/>
          </a:xfrm>
          <a:prstGeom prst="roundRect">
            <a:avLst>
              <a:gd name="adj" fmla="val 6058"/>
            </a:avLst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30E81D9E-76D4-4E58-B287-187478F38974}"/>
              </a:ext>
            </a:extLst>
          </p:cNvPr>
          <p:cNvSpPr txBox="1"/>
          <p:nvPr/>
        </p:nvSpPr>
        <p:spPr>
          <a:xfrm>
            <a:off x="850846" y="1814436"/>
            <a:ext cx="1060516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b="1" dirty="0"/>
              <a:t>DCM</a:t>
            </a:r>
            <a:endParaRPr lang="ar-EG" b="1" dirty="0"/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2575C819-7F2C-4615-A2C6-9F6A049E43CE}"/>
              </a:ext>
            </a:extLst>
          </p:cNvPr>
          <p:cNvSpPr txBox="1"/>
          <p:nvPr/>
        </p:nvSpPr>
        <p:spPr>
          <a:xfrm>
            <a:off x="1055939" y="2647717"/>
            <a:ext cx="87086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b="1" dirty="0"/>
              <a:t>DSD</a:t>
            </a:r>
            <a:endParaRPr lang="ar-EG" b="1" dirty="0"/>
          </a:p>
        </p:txBody>
      </p: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50E46588-9CBA-4263-B36C-5F5CD1952AC1}"/>
              </a:ext>
            </a:extLst>
          </p:cNvPr>
          <p:cNvGrpSpPr/>
          <p:nvPr/>
        </p:nvGrpSpPr>
        <p:grpSpPr>
          <a:xfrm>
            <a:off x="5320351" y="4173844"/>
            <a:ext cx="1338814" cy="1337554"/>
            <a:chOff x="5468862" y="3918506"/>
            <a:chExt cx="1046239" cy="1046239"/>
          </a:xfrm>
        </p:grpSpPr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82D3622B-958C-4D77-9E66-879A9BD83CF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68862" y="3918506"/>
              <a:ext cx="1046239" cy="1046239"/>
            </a:xfrm>
            <a:custGeom>
              <a:avLst/>
              <a:gdLst>
                <a:gd name="connsiteX0" fmla="*/ 2293994 w 2342283"/>
                <a:gd name="connsiteY0" fmla="*/ 1364460 h 2342283"/>
                <a:gd name="connsiteX1" fmla="*/ 1364460 w 2342283"/>
                <a:gd name="connsiteY1" fmla="*/ 2293994 h 2342283"/>
                <a:gd name="connsiteX2" fmla="*/ 1004455 w 2342283"/>
                <a:gd name="connsiteY2" fmla="*/ 2293994 h 2342283"/>
                <a:gd name="connsiteX3" fmla="*/ 74600 w 2342283"/>
                <a:gd name="connsiteY3" fmla="*/ 1364460 h 2342283"/>
                <a:gd name="connsiteX4" fmla="*/ 74600 w 2342283"/>
                <a:gd name="connsiteY4" fmla="*/ 1004455 h 2342283"/>
                <a:gd name="connsiteX5" fmla="*/ 1004134 w 2342283"/>
                <a:gd name="connsiteY5" fmla="*/ 74600 h 2342283"/>
                <a:gd name="connsiteX6" fmla="*/ 1364140 w 2342283"/>
                <a:gd name="connsiteY6" fmla="*/ 74600 h 2342283"/>
                <a:gd name="connsiteX7" fmla="*/ 2293673 w 2342283"/>
                <a:gd name="connsiteY7" fmla="*/ 1004134 h 2342283"/>
                <a:gd name="connsiteX8" fmla="*/ 2293994 w 2342283"/>
                <a:gd name="connsiteY8" fmla="*/ 1364460 h 2342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42283" h="2342283">
                  <a:moveTo>
                    <a:pt x="2293994" y="1364460"/>
                  </a:moveTo>
                  <a:lnTo>
                    <a:pt x="1364460" y="2293994"/>
                  </a:lnTo>
                  <a:cubicBezTo>
                    <a:pt x="1264994" y="2393461"/>
                    <a:pt x="1103922" y="2393461"/>
                    <a:pt x="1004455" y="2293994"/>
                  </a:cubicBezTo>
                  <a:lnTo>
                    <a:pt x="74600" y="1364460"/>
                  </a:lnTo>
                  <a:cubicBezTo>
                    <a:pt x="-24867" y="1264994"/>
                    <a:pt x="-24867" y="1103922"/>
                    <a:pt x="74600" y="1004455"/>
                  </a:cubicBezTo>
                  <a:lnTo>
                    <a:pt x="1004134" y="74600"/>
                  </a:lnTo>
                  <a:cubicBezTo>
                    <a:pt x="1103601" y="-24867"/>
                    <a:pt x="1264673" y="-24867"/>
                    <a:pt x="1364140" y="74600"/>
                  </a:cubicBezTo>
                  <a:lnTo>
                    <a:pt x="2293673" y="1004134"/>
                  </a:lnTo>
                  <a:cubicBezTo>
                    <a:pt x="2393461" y="1103601"/>
                    <a:pt x="2393461" y="1264994"/>
                    <a:pt x="2293994" y="1364460"/>
                  </a:cubicBez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1270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8B2170A9-8AC6-427D-8C4D-B834E07E9257}"/>
                </a:ext>
              </a:extLst>
            </p:cNvPr>
            <p:cNvSpPr txBox="1"/>
            <p:nvPr/>
          </p:nvSpPr>
          <p:spPr>
            <a:xfrm>
              <a:off x="5630957" y="4144432"/>
              <a:ext cx="743599" cy="553711"/>
            </a:xfrm>
            <a:prstGeom prst="rect">
              <a:avLst/>
            </a:prstGeom>
            <a:noFill/>
          </p:spPr>
          <p:txBody>
            <a:bodyPr wrap="none" rtlCol="1">
              <a:spAutoFit/>
            </a:bodyPr>
            <a:lstStyle/>
            <a:p>
              <a:pPr algn="ctr"/>
              <a:r>
                <a:rPr lang="en-US" sz="2000" b="1" dirty="0"/>
                <a:t>Service</a:t>
              </a:r>
              <a:br>
                <a:rPr lang="en-US" sz="2000" b="1" dirty="0"/>
              </a:br>
              <a:r>
                <a:rPr lang="en-US" sz="2000" b="1" dirty="0"/>
                <a:t>Table</a:t>
              </a:r>
              <a:endParaRPr lang="ar-EG" sz="2000" b="1" dirty="0"/>
            </a:p>
          </p:txBody>
        </p:sp>
      </p:grpSp>
      <p:cxnSp>
        <p:nvCxnSpPr>
          <p:cNvPr id="176" name="Straight Connector 175">
            <a:extLst>
              <a:ext uri="{FF2B5EF4-FFF2-40B4-BE49-F238E27FC236}">
                <a16:creationId xmlns:a16="http://schemas.microsoft.com/office/drawing/2014/main" id="{F9BF403C-7942-476D-B7A5-30B86FA438C2}"/>
              </a:ext>
            </a:extLst>
          </p:cNvPr>
          <p:cNvCxnSpPr>
            <a:cxnSpLocks/>
            <a:stCxn id="159" idx="6"/>
          </p:cNvCxnSpPr>
          <p:nvPr/>
        </p:nvCxnSpPr>
        <p:spPr>
          <a:xfrm flipV="1">
            <a:off x="6100073" y="3340538"/>
            <a:ext cx="2358127" cy="8759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Connector 177">
            <a:extLst>
              <a:ext uri="{FF2B5EF4-FFF2-40B4-BE49-F238E27FC236}">
                <a16:creationId xmlns:a16="http://schemas.microsoft.com/office/drawing/2014/main" id="{74257E67-AD48-4085-986B-2EE78A763AD6}"/>
              </a:ext>
            </a:extLst>
          </p:cNvPr>
          <p:cNvCxnSpPr>
            <a:cxnSpLocks/>
            <a:stCxn id="159" idx="1"/>
          </p:cNvCxnSpPr>
          <p:nvPr/>
        </p:nvCxnSpPr>
        <p:spPr>
          <a:xfrm>
            <a:off x="6100256" y="5483823"/>
            <a:ext cx="2380193" cy="3731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EADC7480-AC7D-4B0D-8D88-B091F8D6ED4D}"/>
              </a:ext>
            </a:extLst>
          </p:cNvPr>
          <p:cNvGrpSpPr/>
          <p:nvPr/>
        </p:nvGrpSpPr>
        <p:grpSpPr>
          <a:xfrm>
            <a:off x="4088003" y="2962980"/>
            <a:ext cx="1338814" cy="1407297"/>
            <a:chOff x="5427327" y="3766746"/>
            <a:chExt cx="1775737" cy="1775737"/>
          </a:xfrm>
        </p:grpSpPr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13C8759D-03DB-4F50-8ACD-A503CDEFE11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27327" y="3766746"/>
              <a:ext cx="1775737" cy="1775737"/>
            </a:xfrm>
            <a:custGeom>
              <a:avLst/>
              <a:gdLst>
                <a:gd name="connsiteX0" fmla="*/ 2293994 w 2342283"/>
                <a:gd name="connsiteY0" fmla="*/ 1364460 h 2342283"/>
                <a:gd name="connsiteX1" fmla="*/ 1364460 w 2342283"/>
                <a:gd name="connsiteY1" fmla="*/ 2293994 h 2342283"/>
                <a:gd name="connsiteX2" fmla="*/ 1004455 w 2342283"/>
                <a:gd name="connsiteY2" fmla="*/ 2293994 h 2342283"/>
                <a:gd name="connsiteX3" fmla="*/ 74600 w 2342283"/>
                <a:gd name="connsiteY3" fmla="*/ 1364460 h 2342283"/>
                <a:gd name="connsiteX4" fmla="*/ 74600 w 2342283"/>
                <a:gd name="connsiteY4" fmla="*/ 1004455 h 2342283"/>
                <a:gd name="connsiteX5" fmla="*/ 1004134 w 2342283"/>
                <a:gd name="connsiteY5" fmla="*/ 74600 h 2342283"/>
                <a:gd name="connsiteX6" fmla="*/ 1364140 w 2342283"/>
                <a:gd name="connsiteY6" fmla="*/ 74600 h 2342283"/>
                <a:gd name="connsiteX7" fmla="*/ 2293673 w 2342283"/>
                <a:gd name="connsiteY7" fmla="*/ 1004134 h 2342283"/>
                <a:gd name="connsiteX8" fmla="*/ 2293994 w 2342283"/>
                <a:gd name="connsiteY8" fmla="*/ 1364460 h 2342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42283" h="2342283">
                  <a:moveTo>
                    <a:pt x="2293994" y="1364460"/>
                  </a:moveTo>
                  <a:lnTo>
                    <a:pt x="1364460" y="2293994"/>
                  </a:lnTo>
                  <a:cubicBezTo>
                    <a:pt x="1264994" y="2393461"/>
                    <a:pt x="1103922" y="2393461"/>
                    <a:pt x="1004455" y="2293994"/>
                  </a:cubicBezTo>
                  <a:lnTo>
                    <a:pt x="74600" y="1364460"/>
                  </a:lnTo>
                  <a:cubicBezTo>
                    <a:pt x="-24867" y="1264994"/>
                    <a:pt x="-24867" y="1103922"/>
                    <a:pt x="74600" y="1004455"/>
                  </a:cubicBezTo>
                  <a:lnTo>
                    <a:pt x="1004134" y="74600"/>
                  </a:lnTo>
                  <a:cubicBezTo>
                    <a:pt x="1103601" y="-24867"/>
                    <a:pt x="1264673" y="-24867"/>
                    <a:pt x="1364140" y="74600"/>
                  </a:cubicBezTo>
                  <a:lnTo>
                    <a:pt x="2293673" y="1004134"/>
                  </a:lnTo>
                  <a:cubicBezTo>
                    <a:pt x="2393461" y="1103601"/>
                    <a:pt x="2393461" y="1264994"/>
                    <a:pt x="2293994" y="1364460"/>
                  </a:cubicBez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1270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86" name="TextBox 185">
              <a:extLst>
                <a:ext uri="{FF2B5EF4-FFF2-40B4-BE49-F238E27FC236}">
                  <a16:creationId xmlns:a16="http://schemas.microsoft.com/office/drawing/2014/main" id="{7FDF036A-048D-498A-8ADC-6D422A148E9B}"/>
                </a:ext>
              </a:extLst>
            </p:cNvPr>
            <p:cNvSpPr txBox="1"/>
            <p:nvPr/>
          </p:nvSpPr>
          <p:spPr>
            <a:xfrm>
              <a:off x="5677340" y="4236155"/>
              <a:ext cx="1299499" cy="893215"/>
            </a:xfrm>
            <a:prstGeom prst="rect">
              <a:avLst/>
            </a:prstGeom>
            <a:noFill/>
          </p:spPr>
          <p:txBody>
            <a:bodyPr wrap="none" rtlCol="1">
              <a:spAutoFit/>
            </a:bodyPr>
            <a:lstStyle/>
            <a:p>
              <a:pPr algn="ctr"/>
              <a:r>
                <a:rPr lang="en-US" sz="2000" b="1" dirty="0"/>
                <a:t>Session</a:t>
              </a:r>
              <a:br>
                <a:rPr lang="en-US" sz="2000" b="1" dirty="0"/>
              </a:br>
              <a:r>
                <a:rPr lang="en-US" sz="2000" b="1" dirty="0"/>
                <a:t>Level</a:t>
              </a:r>
              <a:endParaRPr lang="ar-EG" sz="2000" b="1" dirty="0"/>
            </a:p>
          </p:txBody>
        </p:sp>
      </p:grpSp>
      <p:cxnSp>
        <p:nvCxnSpPr>
          <p:cNvPr id="192" name="Connector: Curved 191">
            <a:extLst>
              <a:ext uri="{FF2B5EF4-FFF2-40B4-BE49-F238E27FC236}">
                <a16:creationId xmlns:a16="http://schemas.microsoft.com/office/drawing/2014/main" id="{BD447677-5CCF-4017-AF53-839274E9E3D4}"/>
              </a:ext>
            </a:extLst>
          </p:cNvPr>
          <p:cNvCxnSpPr>
            <a:cxnSpLocks/>
          </p:cNvCxnSpPr>
          <p:nvPr/>
        </p:nvCxnSpPr>
        <p:spPr>
          <a:xfrm rot="10800000">
            <a:off x="5486400" y="3676477"/>
            <a:ext cx="509482" cy="395181"/>
          </a:xfrm>
          <a:prstGeom prst="curvedConnector3">
            <a:avLst>
              <a:gd name="adj1" fmla="val 145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Connector: Curved 220">
            <a:extLst>
              <a:ext uri="{FF2B5EF4-FFF2-40B4-BE49-F238E27FC236}">
                <a16:creationId xmlns:a16="http://schemas.microsoft.com/office/drawing/2014/main" id="{03376480-7F4F-476F-868B-21CCD09F37FC}"/>
              </a:ext>
            </a:extLst>
          </p:cNvPr>
          <p:cNvCxnSpPr>
            <a:cxnSpLocks/>
          </p:cNvCxnSpPr>
          <p:nvPr/>
        </p:nvCxnSpPr>
        <p:spPr>
          <a:xfrm rot="10800000" flipV="1">
            <a:off x="3240226" y="5582919"/>
            <a:ext cx="480944" cy="297449"/>
          </a:xfrm>
          <a:prstGeom prst="curvedConnector3">
            <a:avLst>
              <a:gd name="adj1" fmla="val -1492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Arrow Connector 228">
            <a:extLst>
              <a:ext uri="{FF2B5EF4-FFF2-40B4-BE49-F238E27FC236}">
                <a16:creationId xmlns:a16="http://schemas.microsoft.com/office/drawing/2014/main" id="{D4C14646-748D-4117-B6F8-060EAD071207}"/>
              </a:ext>
            </a:extLst>
          </p:cNvPr>
          <p:cNvCxnSpPr>
            <a:cxnSpLocks/>
          </p:cNvCxnSpPr>
          <p:nvPr/>
        </p:nvCxnSpPr>
        <p:spPr>
          <a:xfrm flipH="1">
            <a:off x="2768442" y="5888612"/>
            <a:ext cx="44122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Connector: Curved 230">
            <a:extLst>
              <a:ext uri="{FF2B5EF4-FFF2-40B4-BE49-F238E27FC236}">
                <a16:creationId xmlns:a16="http://schemas.microsoft.com/office/drawing/2014/main" id="{4A26EB43-AFDD-4851-9FEB-6D7405CAB821}"/>
              </a:ext>
            </a:extLst>
          </p:cNvPr>
          <p:cNvCxnSpPr>
            <a:cxnSpLocks/>
          </p:cNvCxnSpPr>
          <p:nvPr/>
        </p:nvCxnSpPr>
        <p:spPr>
          <a:xfrm rot="16200000" flipV="1">
            <a:off x="1873918" y="5045504"/>
            <a:ext cx="1042426" cy="643789"/>
          </a:xfrm>
          <a:prstGeom prst="curvedConnector3">
            <a:avLst>
              <a:gd name="adj1" fmla="val 49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Straight Arrow Connector 250">
            <a:extLst>
              <a:ext uri="{FF2B5EF4-FFF2-40B4-BE49-F238E27FC236}">
                <a16:creationId xmlns:a16="http://schemas.microsoft.com/office/drawing/2014/main" id="{BCB56840-407B-4BDF-B4EC-721FD448A0A6}"/>
              </a:ext>
            </a:extLst>
          </p:cNvPr>
          <p:cNvCxnSpPr>
            <a:cxnSpLocks/>
          </p:cNvCxnSpPr>
          <p:nvPr/>
        </p:nvCxnSpPr>
        <p:spPr>
          <a:xfrm flipV="1">
            <a:off x="2086391" y="3475158"/>
            <a:ext cx="0" cy="56772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0" name="Group 89">
            <a:extLst>
              <a:ext uri="{FF2B5EF4-FFF2-40B4-BE49-F238E27FC236}">
                <a16:creationId xmlns:a16="http://schemas.microsoft.com/office/drawing/2014/main" id="{0ECD2A37-FF2C-4C68-B6EB-710D6BD4E7E7}"/>
              </a:ext>
            </a:extLst>
          </p:cNvPr>
          <p:cNvGrpSpPr/>
          <p:nvPr/>
        </p:nvGrpSpPr>
        <p:grpSpPr>
          <a:xfrm>
            <a:off x="1494740" y="3167378"/>
            <a:ext cx="1250951" cy="307777"/>
            <a:chOff x="5004283" y="5454564"/>
            <a:chExt cx="1510767" cy="307777"/>
          </a:xfrm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23642DF2-2936-4FF8-BD5B-D25E866BF5F4}"/>
                </a:ext>
              </a:extLst>
            </p:cNvPr>
            <p:cNvSpPr/>
            <p:nvPr/>
          </p:nvSpPr>
          <p:spPr>
            <a:xfrm>
              <a:off x="5129980" y="5478156"/>
              <a:ext cx="1264518" cy="267443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 dirty="0"/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ADCC4D29-DFD5-4CA2-9974-DDDA0A4453C9}"/>
                </a:ext>
              </a:extLst>
            </p:cNvPr>
            <p:cNvSpPr txBox="1"/>
            <p:nvPr/>
          </p:nvSpPr>
          <p:spPr>
            <a:xfrm>
              <a:off x="5004283" y="5454564"/>
              <a:ext cx="1510767" cy="307777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1400" b="1" dirty="0"/>
                <a:t>Indicate DSP</a:t>
              </a:r>
              <a:endParaRPr lang="ar-EG" sz="1400" b="1" dirty="0"/>
            </a:p>
          </p:txBody>
        </p:sp>
      </p:grp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40B6EA56-B7F4-4E7F-A33F-22A1E2210020}"/>
              </a:ext>
            </a:extLst>
          </p:cNvPr>
          <p:cNvSpPr/>
          <p:nvPr/>
        </p:nvSpPr>
        <p:spPr>
          <a:xfrm>
            <a:off x="1006894" y="2195564"/>
            <a:ext cx="6228873" cy="317844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DSP</a:t>
            </a:r>
            <a:endParaRPr lang="ar-EG" b="1" dirty="0">
              <a:solidFill>
                <a:schemeClr val="tx1"/>
              </a:solidFill>
            </a:endParaRPr>
          </a:p>
        </p:txBody>
      </p:sp>
      <p:graphicFrame>
        <p:nvGraphicFramePr>
          <p:cNvPr id="21" name="Table 17">
            <a:extLst>
              <a:ext uri="{FF2B5EF4-FFF2-40B4-BE49-F238E27FC236}">
                <a16:creationId xmlns:a16="http://schemas.microsoft.com/office/drawing/2014/main" id="{61458379-F0AC-4CB2-8EBA-1A044FDC212F}"/>
              </a:ext>
            </a:extLst>
          </p:cNvPr>
          <p:cNvGraphicFramePr>
            <a:graphicFrameLocks noGrp="1"/>
          </p:cNvGraphicFramePr>
          <p:nvPr/>
        </p:nvGraphicFramePr>
        <p:xfrm>
          <a:off x="8413774" y="3302692"/>
          <a:ext cx="3670116" cy="259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2133">
                  <a:extLst>
                    <a:ext uri="{9D8B030D-6E8A-4147-A177-3AD203B41FA5}">
                      <a16:colId xmlns:a16="http://schemas.microsoft.com/office/drawing/2014/main" val="2093946113"/>
                    </a:ext>
                  </a:extLst>
                </a:gridCol>
                <a:gridCol w="2717983">
                  <a:extLst>
                    <a:ext uri="{9D8B030D-6E8A-4147-A177-3AD203B41FA5}">
                      <a16:colId xmlns:a16="http://schemas.microsoft.com/office/drawing/2014/main" val="1962127116"/>
                    </a:ext>
                  </a:extLst>
                </a:gridCol>
              </a:tblGrid>
              <a:tr h="31688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Service Name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32591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0x10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Session Control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5845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0x22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Read Data by Identifier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61864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0x2E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Write Data by Identifier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58851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0x27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Security Access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56827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0x31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Routine Control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9754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0x3E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Tester Present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2027486"/>
                  </a:ext>
                </a:extLst>
              </a:tr>
            </a:tbl>
          </a:graphicData>
        </a:graphic>
      </p:graphicFrame>
      <p:sp>
        <p:nvSpPr>
          <p:cNvPr id="30" name="Freeform 229">
            <a:extLst>
              <a:ext uri="{FF2B5EF4-FFF2-40B4-BE49-F238E27FC236}">
                <a16:creationId xmlns:a16="http://schemas.microsoft.com/office/drawing/2014/main" id="{E2FC5C17-2B05-4DA1-B9C4-DA54A5E53CD1}"/>
              </a:ext>
            </a:extLst>
          </p:cNvPr>
          <p:cNvSpPr>
            <a:spLocks noChangeAspect="1"/>
          </p:cNvSpPr>
          <p:nvPr/>
        </p:nvSpPr>
        <p:spPr>
          <a:xfrm rot="18999791">
            <a:off x="5915479" y="5125111"/>
            <a:ext cx="150879" cy="262793"/>
          </a:xfrm>
          <a:custGeom>
            <a:avLst/>
            <a:gdLst>
              <a:gd name="connsiteX0" fmla="*/ 1792357 w 2278359"/>
              <a:gd name="connsiteY0" fmla="*/ 471044 h 3989954"/>
              <a:gd name="connsiteX1" fmla="*/ 434587 w 2278359"/>
              <a:gd name="connsiteY1" fmla="*/ 510467 h 3989954"/>
              <a:gd name="connsiteX2" fmla="*/ 474013 w 2278359"/>
              <a:gd name="connsiteY2" fmla="*/ 1868237 h 3989954"/>
              <a:gd name="connsiteX3" fmla="*/ 1831783 w 2278359"/>
              <a:gd name="connsiteY3" fmla="*/ 1828814 h 3989954"/>
              <a:gd name="connsiteX4" fmla="*/ 1792357 w 2278359"/>
              <a:gd name="connsiteY4" fmla="*/ 471044 h 3989954"/>
              <a:gd name="connsiteX5" fmla="*/ 1885333 w 2278359"/>
              <a:gd name="connsiteY5" fmla="*/ 283261 h 3989954"/>
              <a:gd name="connsiteX6" fmla="*/ 1969376 w 2278359"/>
              <a:gd name="connsiteY6" fmla="*/ 365568 h 3989954"/>
              <a:gd name="connsiteX7" fmla="*/ 1919239 w 2278359"/>
              <a:gd name="connsiteY7" fmla="*/ 2004733 h 3989954"/>
              <a:gd name="connsiteX8" fmla="*/ 1321847 w 2278359"/>
              <a:gd name="connsiteY8" fmla="*/ 2304377 h 3989954"/>
              <a:gd name="connsiteX9" fmla="*/ 1255970 w 2278359"/>
              <a:gd name="connsiteY9" fmla="*/ 2308700 h 3989954"/>
              <a:gd name="connsiteX10" fmla="*/ 1255970 w 2278359"/>
              <a:gd name="connsiteY10" fmla="*/ 2543326 h 3989954"/>
              <a:gd name="connsiteX11" fmla="*/ 1309237 w 2278359"/>
              <a:gd name="connsiteY11" fmla="*/ 2582393 h 3989954"/>
              <a:gd name="connsiteX12" fmla="*/ 1395670 w 2278359"/>
              <a:gd name="connsiteY12" fmla="*/ 2815036 h 3989954"/>
              <a:gd name="connsiteX13" fmla="*/ 1369365 w 2278359"/>
              <a:gd name="connsiteY13" fmla="*/ 3675091 h 3989954"/>
              <a:gd name="connsiteX14" fmla="*/ 1040345 w 2278359"/>
              <a:gd name="connsiteY14" fmla="*/ 3989794 h 3989954"/>
              <a:gd name="connsiteX15" fmla="*/ 1040345 w 2278359"/>
              <a:gd name="connsiteY15" fmla="*/ 3989790 h 3989954"/>
              <a:gd name="connsiteX16" fmla="*/ 731192 w 2278359"/>
              <a:gd name="connsiteY16" fmla="*/ 3654862 h 3989954"/>
              <a:gd name="connsiteX17" fmla="*/ 757502 w 2278359"/>
              <a:gd name="connsiteY17" fmla="*/ 2794811 h 3989954"/>
              <a:gd name="connsiteX18" fmla="*/ 857986 w 2278359"/>
              <a:gd name="connsiteY18" fmla="*/ 2568093 h 3989954"/>
              <a:gd name="connsiteX19" fmla="*/ 934106 w 2278359"/>
              <a:gd name="connsiteY19" fmla="*/ 2519287 h 3989954"/>
              <a:gd name="connsiteX20" fmla="*/ 934106 w 2278359"/>
              <a:gd name="connsiteY20" fmla="*/ 2296711 h 3989954"/>
              <a:gd name="connsiteX21" fmla="*/ 886906 w 2278359"/>
              <a:gd name="connsiteY21" fmla="*/ 2290589 h 3989954"/>
              <a:gd name="connsiteX22" fmla="*/ 308981 w 2278359"/>
              <a:gd name="connsiteY22" fmla="*/ 1953696 h 3989954"/>
              <a:gd name="connsiteX23" fmla="*/ 359117 w 2278359"/>
              <a:gd name="connsiteY23" fmla="*/ 314532 h 3989954"/>
              <a:gd name="connsiteX24" fmla="*/ 1885333 w 2278359"/>
              <a:gd name="connsiteY24" fmla="*/ 283261 h 39899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278359" h="3989954">
                <a:moveTo>
                  <a:pt x="1792357" y="471044"/>
                </a:moveTo>
                <a:cubicBezTo>
                  <a:pt x="1406533" y="106992"/>
                  <a:pt x="798638" y="124643"/>
                  <a:pt x="434587" y="510467"/>
                </a:cubicBezTo>
                <a:cubicBezTo>
                  <a:pt x="70537" y="896291"/>
                  <a:pt x="88188" y="1504185"/>
                  <a:pt x="474013" y="1868237"/>
                </a:cubicBezTo>
                <a:cubicBezTo>
                  <a:pt x="859838" y="2232288"/>
                  <a:pt x="1467733" y="2214638"/>
                  <a:pt x="1831783" y="1828814"/>
                </a:cubicBezTo>
                <a:cubicBezTo>
                  <a:pt x="2195834" y="1442990"/>
                  <a:pt x="2178182" y="835095"/>
                  <a:pt x="1792357" y="471044"/>
                </a:cubicBezTo>
                <a:close/>
                <a:moveTo>
                  <a:pt x="1885333" y="283261"/>
                </a:moveTo>
                <a:cubicBezTo>
                  <a:pt x="1914390" y="308960"/>
                  <a:pt x="1942450" y="336397"/>
                  <a:pt x="1969376" y="365568"/>
                </a:cubicBezTo>
                <a:cubicBezTo>
                  <a:pt x="2400194" y="832304"/>
                  <a:pt x="2377747" y="1566184"/>
                  <a:pt x="1919239" y="2004733"/>
                </a:cubicBezTo>
                <a:cubicBezTo>
                  <a:pt x="1747300" y="2169194"/>
                  <a:pt x="1538456" y="2268763"/>
                  <a:pt x="1321847" y="2304377"/>
                </a:cubicBezTo>
                <a:lnTo>
                  <a:pt x="1255970" y="2308700"/>
                </a:lnTo>
                <a:lnTo>
                  <a:pt x="1255970" y="2543326"/>
                </a:lnTo>
                <a:lnTo>
                  <a:pt x="1309237" y="2582393"/>
                </a:lnTo>
                <a:cubicBezTo>
                  <a:pt x="1365185" y="2643003"/>
                  <a:pt x="1398412" y="2725341"/>
                  <a:pt x="1395670" y="2815036"/>
                </a:cubicBezTo>
                <a:lnTo>
                  <a:pt x="1369365" y="3675091"/>
                </a:lnTo>
                <a:cubicBezTo>
                  <a:pt x="1363875" y="3854485"/>
                  <a:pt x="1216570" y="3995377"/>
                  <a:pt x="1040345" y="3989794"/>
                </a:cubicBezTo>
                <a:lnTo>
                  <a:pt x="1040345" y="3989790"/>
                </a:lnTo>
                <a:cubicBezTo>
                  <a:pt x="864115" y="3984202"/>
                  <a:pt x="725707" y="3834251"/>
                  <a:pt x="731192" y="3654862"/>
                </a:cubicBezTo>
                <a:lnTo>
                  <a:pt x="757502" y="2794811"/>
                </a:lnTo>
                <a:cubicBezTo>
                  <a:pt x="760244" y="2705112"/>
                  <a:pt x="798445" y="2625041"/>
                  <a:pt x="857986" y="2568093"/>
                </a:cubicBezTo>
                <a:lnTo>
                  <a:pt x="934106" y="2519287"/>
                </a:lnTo>
                <a:lnTo>
                  <a:pt x="934106" y="2296711"/>
                </a:lnTo>
                <a:lnTo>
                  <a:pt x="886906" y="2290589"/>
                </a:lnTo>
                <a:cubicBezTo>
                  <a:pt x="672890" y="2241330"/>
                  <a:pt x="470536" y="2128727"/>
                  <a:pt x="308981" y="1953696"/>
                </a:cubicBezTo>
                <a:cubicBezTo>
                  <a:pt x="-121834" y="1486961"/>
                  <a:pt x="-99387" y="753081"/>
                  <a:pt x="359117" y="314532"/>
                </a:cubicBezTo>
                <a:cubicBezTo>
                  <a:pt x="788968" y="-96612"/>
                  <a:pt x="1449465" y="-102226"/>
                  <a:pt x="1885333" y="283261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en-US" kern="0">
              <a:solidFill>
                <a:prstClr val="white"/>
              </a:solidFill>
            </a:endParaRPr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91B78780-4CE1-4E0C-B45B-40CCC45CB53B}"/>
              </a:ext>
            </a:extLst>
          </p:cNvPr>
          <p:cNvGrpSpPr/>
          <p:nvPr/>
        </p:nvGrpSpPr>
        <p:grpSpPr>
          <a:xfrm>
            <a:off x="6659165" y="2747582"/>
            <a:ext cx="350974" cy="443334"/>
            <a:chOff x="7305738" y="5500712"/>
            <a:chExt cx="276162" cy="348836"/>
          </a:xfrm>
          <a:solidFill>
            <a:srgbClr val="435161"/>
          </a:solidFill>
        </p:grpSpPr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ADB043B1-F4AC-46A9-AFD6-EB5E31FEE340}"/>
                </a:ext>
              </a:extLst>
            </p:cNvPr>
            <p:cNvSpPr/>
            <p:nvPr/>
          </p:nvSpPr>
          <p:spPr>
            <a:xfrm>
              <a:off x="7305738" y="5500712"/>
              <a:ext cx="276162" cy="348836"/>
            </a:xfrm>
            <a:custGeom>
              <a:avLst/>
              <a:gdLst>
                <a:gd name="connsiteX0" fmla="*/ 277325 w 276162"/>
                <a:gd name="connsiteY0" fmla="*/ 338880 h 348836"/>
                <a:gd name="connsiteX1" fmla="*/ 261627 w 276162"/>
                <a:gd name="connsiteY1" fmla="*/ 323182 h 348836"/>
                <a:gd name="connsiteX2" fmla="*/ 261627 w 276162"/>
                <a:gd name="connsiteY2" fmla="*/ 119694 h 348836"/>
                <a:gd name="connsiteX3" fmla="*/ 232557 w 276162"/>
                <a:gd name="connsiteY3" fmla="*/ 90625 h 348836"/>
                <a:gd name="connsiteX4" fmla="*/ 232557 w 276162"/>
                <a:gd name="connsiteY4" fmla="*/ 0 h 348836"/>
                <a:gd name="connsiteX5" fmla="*/ 0 w 276162"/>
                <a:gd name="connsiteY5" fmla="*/ 0 h 348836"/>
                <a:gd name="connsiteX6" fmla="*/ 0 w 276162"/>
                <a:gd name="connsiteY6" fmla="*/ 302325 h 348836"/>
                <a:gd name="connsiteX7" fmla="*/ 29070 w 276162"/>
                <a:gd name="connsiteY7" fmla="*/ 302325 h 348836"/>
                <a:gd name="connsiteX8" fmla="*/ 29070 w 276162"/>
                <a:gd name="connsiteY8" fmla="*/ 331394 h 348836"/>
                <a:gd name="connsiteX9" fmla="*/ 253415 w 276162"/>
                <a:gd name="connsiteY9" fmla="*/ 331394 h 348836"/>
                <a:gd name="connsiteX10" fmla="*/ 269185 w 276162"/>
                <a:gd name="connsiteY10" fmla="*/ 347092 h 348836"/>
                <a:gd name="connsiteX11" fmla="*/ 273255 w 276162"/>
                <a:gd name="connsiteY11" fmla="*/ 348836 h 348836"/>
                <a:gd name="connsiteX12" fmla="*/ 277325 w 276162"/>
                <a:gd name="connsiteY12" fmla="*/ 347165 h 348836"/>
                <a:gd name="connsiteX13" fmla="*/ 277325 w 276162"/>
                <a:gd name="connsiteY13" fmla="*/ 338880 h 348836"/>
                <a:gd name="connsiteX14" fmla="*/ 277325 w 276162"/>
                <a:gd name="connsiteY14" fmla="*/ 338880 h 348836"/>
                <a:gd name="connsiteX15" fmla="*/ 241787 w 276162"/>
                <a:gd name="connsiteY15" fmla="*/ 116279 h 348836"/>
                <a:gd name="connsiteX16" fmla="*/ 174418 w 276162"/>
                <a:gd name="connsiteY16" fmla="*/ 116279 h 348836"/>
                <a:gd name="connsiteX17" fmla="*/ 174418 w 276162"/>
                <a:gd name="connsiteY17" fmla="*/ 48910 h 348836"/>
                <a:gd name="connsiteX18" fmla="*/ 241787 w 276162"/>
                <a:gd name="connsiteY18" fmla="*/ 116279 h 348836"/>
                <a:gd name="connsiteX19" fmla="*/ 11628 w 276162"/>
                <a:gd name="connsiteY19" fmla="*/ 290697 h 348836"/>
                <a:gd name="connsiteX20" fmla="*/ 11628 w 276162"/>
                <a:gd name="connsiteY20" fmla="*/ 11628 h 348836"/>
                <a:gd name="connsiteX21" fmla="*/ 220930 w 276162"/>
                <a:gd name="connsiteY21" fmla="*/ 11628 h 348836"/>
                <a:gd name="connsiteX22" fmla="*/ 220930 w 276162"/>
                <a:gd name="connsiteY22" fmla="*/ 78924 h 348836"/>
                <a:gd name="connsiteX23" fmla="*/ 171002 w 276162"/>
                <a:gd name="connsiteY23" fmla="*/ 29070 h 348836"/>
                <a:gd name="connsiteX24" fmla="*/ 29070 w 276162"/>
                <a:gd name="connsiteY24" fmla="*/ 29070 h 348836"/>
                <a:gd name="connsiteX25" fmla="*/ 29070 w 276162"/>
                <a:gd name="connsiteY25" fmla="*/ 290697 h 348836"/>
                <a:gd name="connsiteX26" fmla="*/ 11628 w 276162"/>
                <a:gd name="connsiteY26" fmla="*/ 290697 h 348836"/>
                <a:gd name="connsiteX27" fmla="*/ 40698 w 276162"/>
                <a:gd name="connsiteY27" fmla="*/ 319766 h 348836"/>
                <a:gd name="connsiteX28" fmla="*/ 40698 w 276162"/>
                <a:gd name="connsiteY28" fmla="*/ 40698 h 348836"/>
                <a:gd name="connsiteX29" fmla="*/ 162790 w 276162"/>
                <a:gd name="connsiteY29" fmla="*/ 40698 h 348836"/>
                <a:gd name="connsiteX30" fmla="*/ 162790 w 276162"/>
                <a:gd name="connsiteY30" fmla="*/ 127907 h 348836"/>
                <a:gd name="connsiteX31" fmla="*/ 249999 w 276162"/>
                <a:gd name="connsiteY31" fmla="*/ 127907 h 348836"/>
                <a:gd name="connsiteX32" fmla="*/ 249999 w 276162"/>
                <a:gd name="connsiteY32" fmla="*/ 311554 h 348836"/>
                <a:gd name="connsiteX33" fmla="*/ 206322 w 276162"/>
                <a:gd name="connsiteY33" fmla="*/ 267877 h 348836"/>
                <a:gd name="connsiteX34" fmla="*/ 222528 w 276162"/>
                <a:gd name="connsiteY34" fmla="*/ 223546 h 348836"/>
                <a:gd name="connsiteX35" fmla="*/ 153779 w 276162"/>
                <a:gd name="connsiteY35" fmla="*/ 154796 h 348836"/>
                <a:gd name="connsiteX36" fmla="*/ 85029 w 276162"/>
                <a:gd name="connsiteY36" fmla="*/ 223546 h 348836"/>
                <a:gd name="connsiteX37" fmla="*/ 153779 w 276162"/>
                <a:gd name="connsiteY37" fmla="*/ 292296 h 348836"/>
                <a:gd name="connsiteX38" fmla="*/ 198037 w 276162"/>
                <a:gd name="connsiteY38" fmla="*/ 276016 h 348836"/>
                <a:gd name="connsiteX39" fmla="*/ 241787 w 276162"/>
                <a:gd name="connsiteY39" fmla="*/ 319766 h 348836"/>
                <a:gd name="connsiteX40" fmla="*/ 40698 w 276162"/>
                <a:gd name="connsiteY40" fmla="*/ 319766 h 348836"/>
                <a:gd name="connsiteX41" fmla="*/ 153779 w 276162"/>
                <a:gd name="connsiteY41" fmla="*/ 280740 h 348836"/>
                <a:gd name="connsiteX42" fmla="*/ 96657 w 276162"/>
                <a:gd name="connsiteY42" fmla="*/ 223618 h 348836"/>
                <a:gd name="connsiteX43" fmla="*/ 153779 w 276162"/>
                <a:gd name="connsiteY43" fmla="*/ 166497 h 348836"/>
                <a:gd name="connsiteX44" fmla="*/ 210901 w 276162"/>
                <a:gd name="connsiteY44" fmla="*/ 223618 h 348836"/>
                <a:gd name="connsiteX45" fmla="*/ 153779 w 276162"/>
                <a:gd name="connsiteY45" fmla="*/ 280740 h 348836"/>
                <a:gd name="connsiteX46" fmla="*/ 153779 w 276162"/>
                <a:gd name="connsiteY46" fmla="*/ 280740 h 348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276162" h="348836">
                  <a:moveTo>
                    <a:pt x="277325" y="338880"/>
                  </a:moveTo>
                  <a:lnTo>
                    <a:pt x="261627" y="323182"/>
                  </a:lnTo>
                  <a:lnTo>
                    <a:pt x="261627" y="119694"/>
                  </a:lnTo>
                  <a:lnTo>
                    <a:pt x="232557" y="90625"/>
                  </a:lnTo>
                  <a:lnTo>
                    <a:pt x="232557" y="0"/>
                  </a:lnTo>
                  <a:lnTo>
                    <a:pt x="0" y="0"/>
                  </a:lnTo>
                  <a:lnTo>
                    <a:pt x="0" y="302325"/>
                  </a:lnTo>
                  <a:lnTo>
                    <a:pt x="29070" y="302325"/>
                  </a:lnTo>
                  <a:lnTo>
                    <a:pt x="29070" y="331394"/>
                  </a:lnTo>
                  <a:lnTo>
                    <a:pt x="253415" y="331394"/>
                  </a:lnTo>
                  <a:lnTo>
                    <a:pt x="269185" y="347092"/>
                  </a:lnTo>
                  <a:cubicBezTo>
                    <a:pt x="270275" y="348255"/>
                    <a:pt x="271729" y="348836"/>
                    <a:pt x="273255" y="348836"/>
                  </a:cubicBezTo>
                  <a:cubicBezTo>
                    <a:pt x="274709" y="348836"/>
                    <a:pt x="276235" y="348255"/>
                    <a:pt x="277325" y="347165"/>
                  </a:cubicBezTo>
                  <a:cubicBezTo>
                    <a:pt x="279650" y="344839"/>
                    <a:pt x="279650" y="341205"/>
                    <a:pt x="277325" y="338880"/>
                  </a:cubicBezTo>
                  <a:lnTo>
                    <a:pt x="277325" y="338880"/>
                  </a:lnTo>
                  <a:close/>
                  <a:moveTo>
                    <a:pt x="241787" y="116279"/>
                  </a:moveTo>
                  <a:lnTo>
                    <a:pt x="174418" y="116279"/>
                  </a:lnTo>
                  <a:lnTo>
                    <a:pt x="174418" y="48910"/>
                  </a:lnTo>
                  <a:lnTo>
                    <a:pt x="241787" y="116279"/>
                  </a:lnTo>
                  <a:close/>
                  <a:moveTo>
                    <a:pt x="11628" y="290697"/>
                  </a:moveTo>
                  <a:lnTo>
                    <a:pt x="11628" y="11628"/>
                  </a:lnTo>
                  <a:lnTo>
                    <a:pt x="220930" y="11628"/>
                  </a:lnTo>
                  <a:lnTo>
                    <a:pt x="220930" y="78924"/>
                  </a:lnTo>
                  <a:lnTo>
                    <a:pt x="171002" y="29070"/>
                  </a:lnTo>
                  <a:lnTo>
                    <a:pt x="29070" y="29070"/>
                  </a:lnTo>
                  <a:lnTo>
                    <a:pt x="29070" y="290697"/>
                  </a:lnTo>
                  <a:lnTo>
                    <a:pt x="11628" y="290697"/>
                  </a:lnTo>
                  <a:close/>
                  <a:moveTo>
                    <a:pt x="40698" y="319766"/>
                  </a:moveTo>
                  <a:lnTo>
                    <a:pt x="40698" y="40698"/>
                  </a:lnTo>
                  <a:lnTo>
                    <a:pt x="162790" y="40698"/>
                  </a:lnTo>
                  <a:lnTo>
                    <a:pt x="162790" y="127907"/>
                  </a:lnTo>
                  <a:lnTo>
                    <a:pt x="249999" y="127907"/>
                  </a:lnTo>
                  <a:lnTo>
                    <a:pt x="249999" y="311554"/>
                  </a:lnTo>
                  <a:lnTo>
                    <a:pt x="206322" y="267877"/>
                  </a:lnTo>
                  <a:cubicBezTo>
                    <a:pt x="216424" y="255886"/>
                    <a:pt x="222528" y="240479"/>
                    <a:pt x="222528" y="223546"/>
                  </a:cubicBezTo>
                  <a:cubicBezTo>
                    <a:pt x="222528" y="185610"/>
                    <a:pt x="191642" y="154796"/>
                    <a:pt x="153779" y="154796"/>
                  </a:cubicBezTo>
                  <a:cubicBezTo>
                    <a:pt x="115843" y="154796"/>
                    <a:pt x="85029" y="185610"/>
                    <a:pt x="85029" y="223546"/>
                  </a:cubicBezTo>
                  <a:cubicBezTo>
                    <a:pt x="85029" y="261482"/>
                    <a:pt x="115915" y="292296"/>
                    <a:pt x="153779" y="292296"/>
                  </a:cubicBezTo>
                  <a:cubicBezTo>
                    <a:pt x="170639" y="292296"/>
                    <a:pt x="186046" y="286118"/>
                    <a:pt x="198037" y="276016"/>
                  </a:cubicBezTo>
                  <a:lnTo>
                    <a:pt x="241787" y="319766"/>
                  </a:lnTo>
                  <a:lnTo>
                    <a:pt x="40698" y="319766"/>
                  </a:lnTo>
                  <a:close/>
                  <a:moveTo>
                    <a:pt x="153779" y="280740"/>
                  </a:moveTo>
                  <a:cubicBezTo>
                    <a:pt x="122238" y="280740"/>
                    <a:pt x="96657" y="255086"/>
                    <a:pt x="96657" y="223618"/>
                  </a:cubicBezTo>
                  <a:cubicBezTo>
                    <a:pt x="96657" y="192151"/>
                    <a:pt x="122311" y="166497"/>
                    <a:pt x="153779" y="166497"/>
                  </a:cubicBezTo>
                  <a:cubicBezTo>
                    <a:pt x="185247" y="166497"/>
                    <a:pt x="210901" y="192151"/>
                    <a:pt x="210901" y="223618"/>
                  </a:cubicBezTo>
                  <a:cubicBezTo>
                    <a:pt x="210901" y="255086"/>
                    <a:pt x="185319" y="280740"/>
                    <a:pt x="153779" y="280740"/>
                  </a:cubicBezTo>
                  <a:lnTo>
                    <a:pt x="153779" y="280740"/>
                  </a:lnTo>
                  <a:close/>
                </a:path>
              </a:pathLst>
            </a:custGeom>
            <a:grpFill/>
            <a:ln w="70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C4BD08C8-7443-40AD-8927-886FEDE77F5E}"/>
                </a:ext>
              </a:extLst>
            </p:cNvPr>
            <p:cNvSpPr/>
            <p:nvPr/>
          </p:nvSpPr>
          <p:spPr>
            <a:xfrm>
              <a:off x="7419837" y="5698386"/>
              <a:ext cx="43605" cy="7267"/>
            </a:xfrm>
            <a:custGeom>
              <a:avLst/>
              <a:gdLst>
                <a:gd name="connsiteX0" fmla="*/ 5814 w 43604"/>
                <a:gd name="connsiteY0" fmla="*/ 11628 h 7267"/>
                <a:gd name="connsiteX1" fmla="*/ 40698 w 43604"/>
                <a:gd name="connsiteY1" fmla="*/ 11628 h 7267"/>
                <a:gd name="connsiteX2" fmla="*/ 46512 w 43604"/>
                <a:gd name="connsiteY2" fmla="*/ 5814 h 7267"/>
                <a:gd name="connsiteX3" fmla="*/ 40698 w 43604"/>
                <a:gd name="connsiteY3" fmla="*/ 0 h 7267"/>
                <a:gd name="connsiteX4" fmla="*/ 5814 w 43604"/>
                <a:gd name="connsiteY4" fmla="*/ 0 h 7267"/>
                <a:gd name="connsiteX5" fmla="*/ 0 w 43604"/>
                <a:gd name="connsiteY5" fmla="*/ 5814 h 7267"/>
                <a:gd name="connsiteX6" fmla="*/ 5814 w 43604"/>
                <a:gd name="connsiteY6" fmla="*/ 11628 h 7267"/>
                <a:gd name="connsiteX7" fmla="*/ 5814 w 43604"/>
                <a:gd name="connsiteY7" fmla="*/ 11628 h 7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604" h="7267">
                  <a:moveTo>
                    <a:pt x="5814" y="11628"/>
                  </a:moveTo>
                  <a:lnTo>
                    <a:pt x="40698" y="11628"/>
                  </a:lnTo>
                  <a:cubicBezTo>
                    <a:pt x="43895" y="11628"/>
                    <a:pt x="46512" y="9012"/>
                    <a:pt x="46512" y="5814"/>
                  </a:cubicBezTo>
                  <a:cubicBezTo>
                    <a:pt x="46512" y="2616"/>
                    <a:pt x="43895" y="0"/>
                    <a:pt x="40698" y="0"/>
                  </a:cubicBezTo>
                  <a:lnTo>
                    <a:pt x="5814" y="0"/>
                  </a:lnTo>
                  <a:cubicBezTo>
                    <a:pt x="2616" y="0"/>
                    <a:pt x="0" y="2616"/>
                    <a:pt x="0" y="5814"/>
                  </a:cubicBezTo>
                  <a:cubicBezTo>
                    <a:pt x="0" y="9012"/>
                    <a:pt x="2616" y="11628"/>
                    <a:pt x="5814" y="11628"/>
                  </a:cubicBezTo>
                  <a:lnTo>
                    <a:pt x="5814" y="11628"/>
                  </a:lnTo>
                  <a:close/>
                </a:path>
              </a:pathLst>
            </a:custGeom>
            <a:grpFill/>
            <a:ln w="70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C4C76C83-06F0-4ECD-9373-E6DBA3402AEB}"/>
                </a:ext>
              </a:extLst>
            </p:cNvPr>
            <p:cNvSpPr/>
            <p:nvPr/>
          </p:nvSpPr>
          <p:spPr>
            <a:xfrm>
              <a:off x="7419837" y="5733269"/>
              <a:ext cx="79942" cy="7267"/>
            </a:xfrm>
            <a:custGeom>
              <a:avLst/>
              <a:gdLst>
                <a:gd name="connsiteX0" fmla="*/ 75581 w 79941"/>
                <a:gd name="connsiteY0" fmla="*/ 0 h 7267"/>
                <a:gd name="connsiteX1" fmla="*/ 5814 w 79941"/>
                <a:gd name="connsiteY1" fmla="*/ 0 h 7267"/>
                <a:gd name="connsiteX2" fmla="*/ 0 w 79941"/>
                <a:gd name="connsiteY2" fmla="*/ 5814 h 7267"/>
                <a:gd name="connsiteX3" fmla="*/ 5814 w 79941"/>
                <a:gd name="connsiteY3" fmla="*/ 11628 h 7267"/>
                <a:gd name="connsiteX4" fmla="*/ 75581 w 79941"/>
                <a:gd name="connsiteY4" fmla="*/ 11628 h 7267"/>
                <a:gd name="connsiteX5" fmla="*/ 81395 w 79941"/>
                <a:gd name="connsiteY5" fmla="*/ 5814 h 7267"/>
                <a:gd name="connsiteX6" fmla="*/ 75581 w 79941"/>
                <a:gd name="connsiteY6" fmla="*/ 0 h 7267"/>
                <a:gd name="connsiteX7" fmla="*/ 75581 w 79941"/>
                <a:gd name="connsiteY7" fmla="*/ 0 h 7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9941" h="7267">
                  <a:moveTo>
                    <a:pt x="75581" y="0"/>
                  </a:moveTo>
                  <a:lnTo>
                    <a:pt x="5814" y="0"/>
                  </a:lnTo>
                  <a:cubicBezTo>
                    <a:pt x="2616" y="0"/>
                    <a:pt x="0" y="2616"/>
                    <a:pt x="0" y="5814"/>
                  </a:cubicBezTo>
                  <a:cubicBezTo>
                    <a:pt x="0" y="9012"/>
                    <a:pt x="2616" y="11628"/>
                    <a:pt x="5814" y="11628"/>
                  </a:cubicBezTo>
                  <a:lnTo>
                    <a:pt x="75581" y="11628"/>
                  </a:lnTo>
                  <a:cubicBezTo>
                    <a:pt x="78779" y="11628"/>
                    <a:pt x="81395" y="9012"/>
                    <a:pt x="81395" y="5814"/>
                  </a:cubicBezTo>
                  <a:cubicBezTo>
                    <a:pt x="81395" y="2616"/>
                    <a:pt x="78779" y="0"/>
                    <a:pt x="75581" y="0"/>
                  </a:cubicBezTo>
                  <a:lnTo>
                    <a:pt x="75581" y="0"/>
                  </a:lnTo>
                  <a:close/>
                </a:path>
              </a:pathLst>
            </a:custGeom>
            <a:grpFill/>
            <a:ln w="70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CD9239F3-FB7E-46BB-A991-357710AB2C3B}"/>
              </a:ext>
            </a:extLst>
          </p:cNvPr>
          <p:cNvGrpSpPr/>
          <p:nvPr/>
        </p:nvGrpSpPr>
        <p:grpSpPr>
          <a:xfrm>
            <a:off x="3019951" y="4138971"/>
            <a:ext cx="1338814" cy="1407297"/>
            <a:chOff x="5427327" y="3766746"/>
            <a:chExt cx="1775737" cy="1775737"/>
          </a:xfrm>
        </p:grpSpPr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1B1907E3-8B42-4EA4-A680-7FFC5EB0411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27327" y="3766746"/>
              <a:ext cx="1775737" cy="1775737"/>
            </a:xfrm>
            <a:custGeom>
              <a:avLst/>
              <a:gdLst>
                <a:gd name="connsiteX0" fmla="*/ 2293994 w 2342283"/>
                <a:gd name="connsiteY0" fmla="*/ 1364460 h 2342283"/>
                <a:gd name="connsiteX1" fmla="*/ 1364460 w 2342283"/>
                <a:gd name="connsiteY1" fmla="*/ 2293994 h 2342283"/>
                <a:gd name="connsiteX2" fmla="*/ 1004455 w 2342283"/>
                <a:gd name="connsiteY2" fmla="*/ 2293994 h 2342283"/>
                <a:gd name="connsiteX3" fmla="*/ 74600 w 2342283"/>
                <a:gd name="connsiteY3" fmla="*/ 1364460 h 2342283"/>
                <a:gd name="connsiteX4" fmla="*/ 74600 w 2342283"/>
                <a:gd name="connsiteY4" fmla="*/ 1004455 h 2342283"/>
                <a:gd name="connsiteX5" fmla="*/ 1004134 w 2342283"/>
                <a:gd name="connsiteY5" fmla="*/ 74600 h 2342283"/>
                <a:gd name="connsiteX6" fmla="*/ 1364140 w 2342283"/>
                <a:gd name="connsiteY6" fmla="*/ 74600 h 2342283"/>
                <a:gd name="connsiteX7" fmla="*/ 2293673 w 2342283"/>
                <a:gd name="connsiteY7" fmla="*/ 1004134 h 2342283"/>
                <a:gd name="connsiteX8" fmla="*/ 2293994 w 2342283"/>
                <a:gd name="connsiteY8" fmla="*/ 1364460 h 2342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42283" h="2342283">
                  <a:moveTo>
                    <a:pt x="2293994" y="1364460"/>
                  </a:moveTo>
                  <a:lnTo>
                    <a:pt x="1364460" y="2293994"/>
                  </a:lnTo>
                  <a:cubicBezTo>
                    <a:pt x="1264994" y="2393461"/>
                    <a:pt x="1103922" y="2393461"/>
                    <a:pt x="1004455" y="2293994"/>
                  </a:cubicBezTo>
                  <a:lnTo>
                    <a:pt x="74600" y="1364460"/>
                  </a:lnTo>
                  <a:cubicBezTo>
                    <a:pt x="-24867" y="1264994"/>
                    <a:pt x="-24867" y="1103922"/>
                    <a:pt x="74600" y="1004455"/>
                  </a:cubicBezTo>
                  <a:lnTo>
                    <a:pt x="1004134" y="74600"/>
                  </a:lnTo>
                  <a:cubicBezTo>
                    <a:pt x="1103601" y="-24867"/>
                    <a:pt x="1264673" y="-24867"/>
                    <a:pt x="1364140" y="74600"/>
                  </a:cubicBezTo>
                  <a:lnTo>
                    <a:pt x="2293673" y="1004134"/>
                  </a:lnTo>
                  <a:cubicBezTo>
                    <a:pt x="2393461" y="1103601"/>
                    <a:pt x="2393461" y="1264994"/>
                    <a:pt x="2293994" y="1364460"/>
                  </a:cubicBez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1270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245ED57F-4BCA-4F7F-BC3C-8DCCBF01A818}"/>
                </a:ext>
              </a:extLst>
            </p:cNvPr>
            <p:cNvSpPr txBox="1"/>
            <p:nvPr/>
          </p:nvSpPr>
          <p:spPr>
            <a:xfrm>
              <a:off x="5648785" y="4277406"/>
              <a:ext cx="1386672" cy="893215"/>
            </a:xfrm>
            <a:prstGeom prst="rect">
              <a:avLst/>
            </a:prstGeom>
            <a:noFill/>
          </p:spPr>
          <p:txBody>
            <a:bodyPr wrap="none" rtlCol="1">
              <a:spAutoFit/>
            </a:bodyPr>
            <a:lstStyle/>
            <a:p>
              <a:pPr algn="ctr"/>
              <a:r>
                <a:rPr lang="en-US" sz="2000" b="1" dirty="0"/>
                <a:t>Security</a:t>
              </a:r>
              <a:br>
                <a:rPr lang="en-US" sz="2000" b="1" dirty="0"/>
              </a:br>
              <a:r>
                <a:rPr lang="en-US" sz="2000" b="1" dirty="0"/>
                <a:t>Level</a:t>
              </a:r>
              <a:endParaRPr lang="ar-EG" sz="2000" b="1" dirty="0"/>
            </a:p>
          </p:txBody>
        </p:sp>
      </p:grpSp>
      <p:cxnSp>
        <p:nvCxnSpPr>
          <p:cNvPr id="122" name="Connector: Curved 121">
            <a:extLst>
              <a:ext uri="{FF2B5EF4-FFF2-40B4-BE49-F238E27FC236}">
                <a16:creationId xmlns:a16="http://schemas.microsoft.com/office/drawing/2014/main" id="{F205DDFD-61D6-43DE-BBB4-539F17C312DC}"/>
              </a:ext>
            </a:extLst>
          </p:cNvPr>
          <p:cNvCxnSpPr>
            <a:cxnSpLocks/>
          </p:cNvCxnSpPr>
          <p:nvPr/>
        </p:nvCxnSpPr>
        <p:spPr>
          <a:xfrm rot="5400000">
            <a:off x="3665343" y="3690645"/>
            <a:ext cx="405028" cy="356998"/>
          </a:xfrm>
          <a:prstGeom prst="curvedConnector3">
            <a:avLst>
              <a:gd name="adj1" fmla="val -561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1" name="TextBox 240">
            <a:extLst>
              <a:ext uri="{FF2B5EF4-FFF2-40B4-BE49-F238E27FC236}">
                <a16:creationId xmlns:a16="http://schemas.microsoft.com/office/drawing/2014/main" id="{8E9CB336-ABE8-4949-BE09-7C9E41492741}"/>
              </a:ext>
            </a:extLst>
          </p:cNvPr>
          <p:cNvSpPr txBox="1"/>
          <p:nvPr/>
        </p:nvSpPr>
        <p:spPr>
          <a:xfrm>
            <a:off x="8340183" y="1474562"/>
            <a:ext cx="2729786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1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● </a:t>
            </a:r>
            <a:r>
              <a:rPr lang="en-US" b="1" dirty="0"/>
              <a:t>DSD: Service Verification</a:t>
            </a:r>
            <a:endParaRPr lang="ar-EG" b="1" dirty="0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95DE185A-4476-403C-AF4A-62A3CFD245F4}"/>
              </a:ext>
            </a:extLst>
          </p:cNvPr>
          <p:cNvGrpSpPr/>
          <p:nvPr/>
        </p:nvGrpSpPr>
        <p:grpSpPr>
          <a:xfrm>
            <a:off x="1005745" y="6277145"/>
            <a:ext cx="6230021" cy="338554"/>
            <a:chOff x="2311249" y="6434195"/>
            <a:chExt cx="6638092" cy="338554"/>
          </a:xfrm>
        </p:grpSpPr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5BB19B8C-ECDF-4DD1-9AF8-3B78D575D12F}"/>
                </a:ext>
              </a:extLst>
            </p:cNvPr>
            <p:cNvSpPr/>
            <p:nvPr/>
          </p:nvSpPr>
          <p:spPr>
            <a:xfrm>
              <a:off x="2311249" y="6438365"/>
              <a:ext cx="6638092" cy="317844"/>
            </a:xfrm>
            <a:prstGeom prst="roundRect">
              <a:avLst/>
            </a:prstGeom>
            <a:solidFill>
              <a:srgbClr val="F8CBA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 b="1" dirty="0">
                <a:solidFill>
                  <a:schemeClr val="tx1"/>
                </a:solidFill>
              </a:endParaRPr>
            </a:p>
          </p:txBody>
        </p: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75CA3FF0-A7AD-45CD-8486-A0E2D5F44B9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499997" y="6495437"/>
              <a:ext cx="301245" cy="223197"/>
              <a:chOff x="7193805" y="3361033"/>
              <a:chExt cx="217987" cy="161510"/>
            </a:xfrm>
            <a:solidFill>
              <a:schemeClr val="bg2">
                <a:lumMod val="75000"/>
              </a:schemeClr>
            </a:solidFill>
          </p:grpSpPr>
          <p:sp>
            <p:nvSpPr>
              <p:cNvPr id="59" name="Freeform 133">
                <a:extLst>
                  <a:ext uri="{FF2B5EF4-FFF2-40B4-BE49-F238E27FC236}">
                    <a16:creationId xmlns:a16="http://schemas.microsoft.com/office/drawing/2014/main" id="{69ABE33C-6A35-437A-97C6-5B0B613586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93805" y="3366456"/>
                <a:ext cx="208240" cy="156087"/>
              </a:xfrm>
              <a:custGeom>
                <a:avLst/>
                <a:gdLst>
                  <a:gd name="T0" fmla="*/ 4724 w 6117"/>
                  <a:gd name="T1" fmla="*/ 1612 h 4594"/>
                  <a:gd name="T2" fmla="*/ 4680 w 6117"/>
                  <a:gd name="T3" fmla="*/ 1652 h 4594"/>
                  <a:gd name="T4" fmla="*/ 4088 w 6117"/>
                  <a:gd name="T5" fmla="*/ 2189 h 4594"/>
                  <a:gd name="T6" fmla="*/ 4037 w 6117"/>
                  <a:gd name="T7" fmla="*/ 2237 h 4594"/>
                  <a:gd name="T8" fmla="*/ 4474 w 6117"/>
                  <a:gd name="T9" fmla="*/ 2673 h 4594"/>
                  <a:gd name="T10" fmla="*/ 5289 w 6117"/>
                  <a:gd name="T11" fmla="*/ 3489 h 4594"/>
                  <a:gd name="T12" fmla="*/ 5211 w 6117"/>
                  <a:gd name="T13" fmla="*/ 3815 h 4594"/>
                  <a:gd name="T14" fmla="*/ 5016 w 6117"/>
                  <a:gd name="T15" fmla="*/ 3755 h 4594"/>
                  <a:gd name="T16" fmla="*/ 4205 w 6117"/>
                  <a:gd name="T17" fmla="*/ 2944 h 4594"/>
                  <a:gd name="T18" fmla="*/ 3755 w 6117"/>
                  <a:gd name="T19" fmla="*/ 2493 h 4594"/>
                  <a:gd name="T20" fmla="*/ 3704 w 6117"/>
                  <a:gd name="T21" fmla="*/ 2539 h 4594"/>
                  <a:gd name="T22" fmla="*/ 3200 w 6117"/>
                  <a:gd name="T23" fmla="*/ 2997 h 4594"/>
                  <a:gd name="T24" fmla="*/ 2918 w 6117"/>
                  <a:gd name="T25" fmla="*/ 2998 h 4594"/>
                  <a:gd name="T26" fmla="*/ 2432 w 6117"/>
                  <a:gd name="T27" fmla="*/ 2557 h 4594"/>
                  <a:gd name="T28" fmla="*/ 2354 w 6117"/>
                  <a:gd name="T29" fmla="*/ 2487 h 4594"/>
                  <a:gd name="T30" fmla="*/ 2314 w 6117"/>
                  <a:gd name="T31" fmla="*/ 2543 h 4594"/>
                  <a:gd name="T32" fmla="*/ 1101 w 6117"/>
                  <a:gd name="T33" fmla="*/ 3756 h 4594"/>
                  <a:gd name="T34" fmla="*/ 771 w 6117"/>
                  <a:gd name="T35" fmla="*/ 3689 h 4594"/>
                  <a:gd name="T36" fmla="*/ 832 w 6117"/>
                  <a:gd name="T37" fmla="*/ 3483 h 4594"/>
                  <a:gd name="T38" fmla="*/ 1805 w 6117"/>
                  <a:gd name="T39" fmla="*/ 2513 h 4594"/>
                  <a:gd name="T40" fmla="*/ 2080 w 6117"/>
                  <a:gd name="T41" fmla="*/ 2239 h 4594"/>
                  <a:gd name="T42" fmla="*/ 1583 w 6117"/>
                  <a:gd name="T43" fmla="*/ 1787 h 4594"/>
                  <a:gd name="T44" fmla="*/ 832 w 6117"/>
                  <a:gd name="T45" fmla="*/ 1104 h 4594"/>
                  <a:gd name="T46" fmla="*/ 769 w 6117"/>
                  <a:gd name="T47" fmla="*/ 910 h 4594"/>
                  <a:gd name="T48" fmla="*/ 904 w 6117"/>
                  <a:gd name="T49" fmla="*/ 773 h 4594"/>
                  <a:gd name="T50" fmla="*/ 1095 w 6117"/>
                  <a:gd name="T51" fmla="*/ 827 h 4594"/>
                  <a:gd name="T52" fmla="*/ 2147 w 6117"/>
                  <a:gd name="T53" fmla="*/ 1781 h 4594"/>
                  <a:gd name="T54" fmla="*/ 3058 w 6117"/>
                  <a:gd name="T55" fmla="*/ 2608 h 4594"/>
                  <a:gd name="T56" fmla="*/ 3106 w 6117"/>
                  <a:gd name="T57" fmla="*/ 2566 h 4594"/>
                  <a:gd name="T58" fmla="*/ 4481 w 6117"/>
                  <a:gd name="T59" fmla="*/ 1316 h 4594"/>
                  <a:gd name="T60" fmla="*/ 4500 w 6117"/>
                  <a:gd name="T61" fmla="*/ 1 h 4594"/>
                  <a:gd name="T62" fmla="*/ 754 w 6117"/>
                  <a:gd name="T63" fmla="*/ 1 h 4594"/>
                  <a:gd name="T64" fmla="*/ 12 w 6117"/>
                  <a:gd name="T65" fmla="*/ 631 h 4594"/>
                  <a:gd name="T66" fmla="*/ 0 w 6117"/>
                  <a:gd name="T67" fmla="*/ 670 h 4594"/>
                  <a:gd name="T68" fmla="*/ 0 w 6117"/>
                  <a:gd name="T69" fmla="*/ 3920 h 4594"/>
                  <a:gd name="T70" fmla="*/ 30 w 6117"/>
                  <a:gd name="T71" fmla="*/ 4033 h 4594"/>
                  <a:gd name="T72" fmla="*/ 772 w 6117"/>
                  <a:gd name="T73" fmla="*/ 4588 h 4594"/>
                  <a:gd name="T74" fmla="*/ 5064 w 6117"/>
                  <a:gd name="T75" fmla="*/ 4588 h 4594"/>
                  <a:gd name="T76" fmla="*/ 5516 w 6117"/>
                  <a:gd name="T77" fmla="*/ 4567 h 4594"/>
                  <a:gd name="T78" fmla="*/ 6107 w 6117"/>
                  <a:gd name="T79" fmla="*/ 3946 h 4594"/>
                  <a:gd name="T80" fmla="*/ 6117 w 6117"/>
                  <a:gd name="T81" fmla="*/ 3920 h 4594"/>
                  <a:gd name="T82" fmla="*/ 6117 w 6117"/>
                  <a:gd name="T83" fmla="*/ 1808 h 4594"/>
                  <a:gd name="T84" fmla="*/ 4724 w 6117"/>
                  <a:gd name="T85" fmla="*/ 1612 h 45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6117" h="4594">
                    <a:moveTo>
                      <a:pt x="4724" y="1612"/>
                    </a:moveTo>
                    <a:lnTo>
                      <a:pt x="4680" y="1652"/>
                    </a:lnTo>
                    <a:lnTo>
                      <a:pt x="4088" y="2189"/>
                    </a:lnTo>
                    <a:cubicBezTo>
                      <a:pt x="4072" y="2204"/>
                      <a:pt x="4056" y="2219"/>
                      <a:pt x="4037" y="2237"/>
                    </a:cubicBezTo>
                    <a:cubicBezTo>
                      <a:pt x="4184" y="2384"/>
                      <a:pt x="4330" y="2528"/>
                      <a:pt x="4474" y="2673"/>
                    </a:cubicBezTo>
                    <a:cubicBezTo>
                      <a:pt x="4747" y="2944"/>
                      <a:pt x="5018" y="3216"/>
                      <a:pt x="5289" y="3489"/>
                    </a:cubicBezTo>
                    <a:cubicBezTo>
                      <a:pt x="5402" y="3602"/>
                      <a:pt x="5359" y="3775"/>
                      <a:pt x="5211" y="3815"/>
                    </a:cubicBezTo>
                    <a:cubicBezTo>
                      <a:pt x="5134" y="3836"/>
                      <a:pt x="5071" y="3810"/>
                      <a:pt x="5016" y="3755"/>
                    </a:cubicBezTo>
                    <a:lnTo>
                      <a:pt x="4205" y="2944"/>
                    </a:lnTo>
                    <a:cubicBezTo>
                      <a:pt x="4056" y="2795"/>
                      <a:pt x="3908" y="2646"/>
                      <a:pt x="3755" y="2493"/>
                    </a:cubicBezTo>
                    <a:cubicBezTo>
                      <a:pt x="3736" y="2510"/>
                      <a:pt x="3719" y="2524"/>
                      <a:pt x="3704" y="2539"/>
                    </a:cubicBezTo>
                    <a:cubicBezTo>
                      <a:pt x="3536" y="2692"/>
                      <a:pt x="3368" y="2845"/>
                      <a:pt x="3200" y="2997"/>
                    </a:cubicBezTo>
                    <a:cubicBezTo>
                      <a:pt x="3107" y="3081"/>
                      <a:pt x="3011" y="3082"/>
                      <a:pt x="2918" y="2998"/>
                    </a:cubicBezTo>
                    <a:lnTo>
                      <a:pt x="2432" y="2557"/>
                    </a:lnTo>
                    <a:cubicBezTo>
                      <a:pt x="2410" y="2537"/>
                      <a:pt x="2388" y="2518"/>
                      <a:pt x="2354" y="2487"/>
                    </a:cubicBezTo>
                    <a:cubicBezTo>
                      <a:pt x="2342" y="2507"/>
                      <a:pt x="2329" y="2526"/>
                      <a:pt x="2314" y="2543"/>
                    </a:cubicBezTo>
                    <a:cubicBezTo>
                      <a:pt x="1910" y="2948"/>
                      <a:pt x="1506" y="3353"/>
                      <a:pt x="1101" y="3756"/>
                    </a:cubicBezTo>
                    <a:cubicBezTo>
                      <a:pt x="987" y="3870"/>
                      <a:pt x="816" y="3835"/>
                      <a:pt x="771" y="3689"/>
                    </a:cubicBezTo>
                    <a:cubicBezTo>
                      <a:pt x="746" y="3608"/>
                      <a:pt x="774" y="3542"/>
                      <a:pt x="832" y="3483"/>
                    </a:cubicBezTo>
                    <a:lnTo>
                      <a:pt x="1805" y="2513"/>
                    </a:lnTo>
                    <a:cubicBezTo>
                      <a:pt x="1895" y="2422"/>
                      <a:pt x="1986" y="2333"/>
                      <a:pt x="2080" y="2239"/>
                    </a:cubicBezTo>
                    <a:lnTo>
                      <a:pt x="1583" y="1787"/>
                    </a:lnTo>
                    <a:cubicBezTo>
                      <a:pt x="1333" y="1559"/>
                      <a:pt x="1083" y="1331"/>
                      <a:pt x="832" y="1104"/>
                    </a:cubicBezTo>
                    <a:cubicBezTo>
                      <a:pt x="775" y="1051"/>
                      <a:pt x="750" y="987"/>
                      <a:pt x="769" y="910"/>
                    </a:cubicBezTo>
                    <a:cubicBezTo>
                      <a:pt x="784" y="842"/>
                      <a:pt x="836" y="789"/>
                      <a:pt x="904" y="773"/>
                    </a:cubicBezTo>
                    <a:cubicBezTo>
                      <a:pt x="978" y="752"/>
                      <a:pt x="1040" y="776"/>
                      <a:pt x="1095" y="827"/>
                    </a:cubicBezTo>
                    <a:cubicBezTo>
                      <a:pt x="1446" y="1145"/>
                      <a:pt x="1796" y="1463"/>
                      <a:pt x="2147" y="1781"/>
                    </a:cubicBezTo>
                    <a:lnTo>
                      <a:pt x="3058" y="2608"/>
                    </a:lnTo>
                    <a:cubicBezTo>
                      <a:pt x="3075" y="2593"/>
                      <a:pt x="3091" y="2580"/>
                      <a:pt x="3106" y="2566"/>
                    </a:cubicBezTo>
                    <a:lnTo>
                      <a:pt x="4481" y="1316"/>
                    </a:lnTo>
                    <a:cubicBezTo>
                      <a:pt x="4240" y="909"/>
                      <a:pt x="4247" y="401"/>
                      <a:pt x="4500" y="1"/>
                    </a:cubicBezTo>
                    <a:cubicBezTo>
                      <a:pt x="3251" y="0"/>
                      <a:pt x="2003" y="0"/>
                      <a:pt x="754" y="1"/>
                    </a:cubicBezTo>
                    <a:cubicBezTo>
                      <a:pt x="388" y="2"/>
                      <a:pt x="75" y="271"/>
                      <a:pt x="12" y="631"/>
                    </a:cubicBezTo>
                    <a:cubicBezTo>
                      <a:pt x="9" y="644"/>
                      <a:pt x="5" y="657"/>
                      <a:pt x="0" y="670"/>
                    </a:cubicBezTo>
                    <a:lnTo>
                      <a:pt x="0" y="3920"/>
                    </a:lnTo>
                    <a:cubicBezTo>
                      <a:pt x="10" y="3958"/>
                      <a:pt x="19" y="3996"/>
                      <a:pt x="30" y="4033"/>
                    </a:cubicBezTo>
                    <a:cubicBezTo>
                      <a:pt x="125" y="4365"/>
                      <a:pt x="421" y="4588"/>
                      <a:pt x="772" y="4588"/>
                    </a:cubicBezTo>
                    <a:cubicBezTo>
                      <a:pt x="2203" y="4589"/>
                      <a:pt x="3634" y="4589"/>
                      <a:pt x="5064" y="4588"/>
                    </a:cubicBezTo>
                    <a:cubicBezTo>
                      <a:pt x="5215" y="4588"/>
                      <a:pt x="5369" y="4594"/>
                      <a:pt x="5516" y="4567"/>
                    </a:cubicBezTo>
                    <a:cubicBezTo>
                      <a:pt x="5829" y="4507"/>
                      <a:pt x="6050" y="4264"/>
                      <a:pt x="6107" y="3946"/>
                    </a:cubicBezTo>
                    <a:cubicBezTo>
                      <a:pt x="6109" y="3937"/>
                      <a:pt x="6113" y="3928"/>
                      <a:pt x="6117" y="3920"/>
                    </a:cubicBezTo>
                    <a:lnTo>
                      <a:pt x="6117" y="1808"/>
                    </a:lnTo>
                    <a:cubicBezTo>
                      <a:pt x="5656" y="2032"/>
                      <a:pt x="5105" y="1954"/>
                      <a:pt x="4724" y="1612"/>
                    </a:cubicBezTo>
                    <a:close/>
                  </a:path>
                </a:pathLst>
              </a:custGeom>
              <a:solidFill>
                <a:schemeClr val="bg1"/>
              </a:solidFill>
              <a:ln w="0">
                <a:solidFill>
                  <a:srgbClr val="00206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N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0" name="Freeform 134">
                <a:extLst>
                  <a:ext uri="{FF2B5EF4-FFF2-40B4-BE49-F238E27FC236}">
                    <a16:creationId xmlns:a16="http://schemas.microsoft.com/office/drawing/2014/main" id="{1F2D14C2-FC66-4BB9-8908-4701A8B1781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352755" y="3361033"/>
                <a:ext cx="59037" cy="58848"/>
              </a:xfrm>
              <a:custGeom>
                <a:avLst/>
                <a:gdLst>
                  <a:gd name="T0" fmla="*/ 900 w 1733"/>
                  <a:gd name="T1" fmla="*/ 0 h 1732"/>
                  <a:gd name="T2" fmla="*/ 129 w 1733"/>
                  <a:gd name="T3" fmla="*/ 514 h 1732"/>
                  <a:gd name="T4" fmla="*/ 310 w 1733"/>
                  <a:gd name="T5" fmla="*/ 1422 h 1732"/>
                  <a:gd name="T6" fmla="*/ 1218 w 1733"/>
                  <a:gd name="T7" fmla="*/ 1603 h 1732"/>
                  <a:gd name="T8" fmla="*/ 1733 w 1733"/>
                  <a:gd name="T9" fmla="*/ 833 h 1732"/>
                  <a:gd name="T10" fmla="*/ 900 w 1733"/>
                  <a:gd name="T11" fmla="*/ 0 h 1732"/>
                  <a:gd name="T12" fmla="*/ 1175 w 1733"/>
                  <a:gd name="T13" fmla="*/ 982 h 1732"/>
                  <a:gd name="T14" fmla="*/ 1007 w 1733"/>
                  <a:gd name="T15" fmla="*/ 815 h 1732"/>
                  <a:gd name="T16" fmla="*/ 1007 w 1733"/>
                  <a:gd name="T17" fmla="*/ 823 h 1732"/>
                  <a:gd name="T18" fmla="*/ 1007 w 1733"/>
                  <a:gd name="T19" fmla="*/ 1256 h 1732"/>
                  <a:gd name="T20" fmla="*/ 1007 w 1733"/>
                  <a:gd name="T21" fmla="*/ 1261 h 1732"/>
                  <a:gd name="T22" fmla="*/ 792 w 1733"/>
                  <a:gd name="T23" fmla="*/ 1261 h 1732"/>
                  <a:gd name="T24" fmla="*/ 792 w 1733"/>
                  <a:gd name="T25" fmla="*/ 1251 h 1732"/>
                  <a:gd name="T26" fmla="*/ 792 w 1733"/>
                  <a:gd name="T27" fmla="*/ 826 h 1732"/>
                  <a:gd name="T28" fmla="*/ 792 w 1733"/>
                  <a:gd name="T29" fmla="*/ 815 h 1732"/>
                  <a:gd name="T30" fmla="*/ 624 w 1733"/>
                  <a:gd name="T31" fmla="*/ 983 h 1732"/>
                  <a:gd name="T32" fmla="*/ 474 w 1733"/>
                  <a:gd name="T33" fmla="*/ 832 h 1732"/>
                  <a:gd name="T34" fmla="*/ 899 w 1733"/>
                  <a:gd name="T35" fmla="*/ 405 h 1732"/>
                  <a:gd name="T36" fmla="*/ 1325 w 1733"/>
                  <a:gd name="T37" fmla="*/ 832 h 1732"/>
                  <a:gd name="T38" fmla="*/ 1175 w 1733"/>
                  <a:gd name="T39" fmla="*/ 982 h 17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733" h="1732">
                    <a:moveTo>
                      <a:pt x="900" y="0"/>
                    </a:moveTo>
                    <a:cubicBezTo>
                      <a:pt x="562" y="0"/>
                      <a:pt x="258" y="203"/>
                      <a:pt x="129" y="514"/>
                    </a:cubicBezTo>
                    <a:cubicBezTo>
                      <a:pt x="0" y="826"/>
                      <a:pt x="72" y="1184"/>
                      <a:pt x="310" y="1422"/>
                    </a:cubicBezTo>
                    <a:cubicBezTo>
                      <a:pt x="548" y="1661"/>
                      <a:pt x="907" y="1732"/>
                      <a:pt x="1218" y="1603"/>
                    </a:cubicBezTo>
                    <a:cubicBezTo>
                      <a:pt x="1530" y="1474"/>
                      <a:pt x="1733" y="1170"/>
                      <a:pt x="1733" y="833"/>
                    </a:cubicBezTo>
                    <a:cubicBezTo>
                      <a:pt x="1733" y="373"/>
                      <a:pt x="1360" y="0"/>
                      <a:pt x="900" y="0"/>
                    </a:cubicBezTo>
                    <a:close/>
                    <a:moveTo>
                      <a:pt x="1175" y="982"/>
                    </a:moveTo>
                    <a:lnTo>
                      <a:pt x="1007" y="815"/>
                    </a:lnTo>
                    <a:lnTo>
                      <a:pt x="1007" y="823"/>
                    </a:lnTo>
                    <a:lnTo>
                      <a:pt x="1007" y="1256"/>
                    </a:lnTo>
                    <a:lnTo>
                      <a:pt x="1007" y="1261"/>
                    </a:lnTo>
                    <a:lnTo>
                      <a:pt x="792" y="1261"/>
                    </a:lnTo>
                    <a:lnTo>
                      <a:pt x="792" y="1251"/>
                    </a:lnTo>
                    <a:lnTo>
                      <a:pt x="792" y="826"/>
                    </a:lnTo>
                    <a:lnTo>
                      <a:pt x="792" y="815"/>
                    </a:lnTo>
                    <a:lnTo>
                      <a:pt x="624" y="983"/>
                    </a:lnTo>
                    <a:lnTo>
                      <a:pt x="474" y="832"/>
                    </a:lnTo>
                    <a:lnTo>
                      <a:pt x="899" y="405"/>
                    </a:lnTo>
                    <a:lnTo>
                      <a:pt x="1325" y="832"/>
                    </a:lnTo>
                    <a:lnTo>
                      <a:pt x="1175" y="982"/>
                    </a:lnTo>
                    <a:close/>
                  </a:path>
                </a:pathLst>
              </a:custGeom>
              <a:solidFill>
                <a:srgbClr val="CC0000"/>
              </a:solidFill>
              <a:ln w="0">
                <a:solidFill>
                  <a:srgbClr val="00206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N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CB966E76-31AE-4E16-81A4-359C1D811A59}"/>
                </a:ext>
              </a:extLst>
            </p:cNvPr>
            <p:cNvSpPr txBox="1"/>
            <p:nvPr/>
          </p:nvSpPr>
          <p:spPr>
            <a:xfrm>
              <a:off x="5463666" y="6434195"/>
              <a:ext cx="672812" cy="338554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1600" b="1" dirty="0"/>
                <a:t>DSL</a:t>
              </a:r>
              <a:endParaRPr lang="ar-EG" sz="1400" b="1" dirty="0"/>
            </a:p>
          </p:txBody>
        </p:sp>
      </p:grp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D457E3C2-7CF0-4015-BFAE-355EB83B0FED}"/>
              </a:ext>
            </a:extLst>
          </p:cNvPr>
          <p:cNvCxnSpPr>
            <a:cxnSpLocks/>
          </p:cNvCxnSpPr>
          <p:nvPr/>
        </p:nvCxnSpPr>
        <p:spPr>
          <a:xfrm flipV="1">
            <a:off x="6010568" y="5613584"/>
            <a:ext cx="0" cy="80237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33193C1A-5838-4C75-85DC-AF62D001B305}"/>
              </a:ext>
            </a:extLst>
          </p:cNvPr>
          <p:cNvCxnSpPr>
            <a:cxnSpLocks/>
          </p:cNvCxnSpPr>
          <p:nvPr/>
        </p:nvCxnSpPr>
        <p:spPr>
          <a:xfrm flipV="1">
            <a:off x="2085243" y="2342917"/>
            <a:ext cx="0" cy="83924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55B087F-A0B2-431D-B5EC-7FBA96561281}"/>
              </a:ext>
            </a:extLst>
          </p:cNvPr>
          <p:cNvSpPr txBox="1"/>
          <p:nvPr/>
        </p:nvSpPr>
        <p:spPr>
          <a:xfrm>
            <a:off x="5166267" y="112263"/>
            <a:ext cx="5161536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800" b="1" i="1" dirty="0">
                <a:solidFill>
                  <a:schemeClr val="bg1">
                    <a:lumMod val="65000"/>
                  </a:schemeClr>
                </a:solidFill>
              </a:rPr>
              <a:t>ISO 14229 - Unified Diagnostic Services (UDS).</a:t>
            </a:r>
            <a:br>
              <a:rPr lang="en-US" sz="1800" b="1" i="1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sz="1800" b="1" i="1" dirty="0">
                <a:solidFill>
                  <a:schemeClr val="bg1">
                    <a:lumMod val="65000"/>
                  </a:schemeClr>
                </a:solidFill>
              </a:rPr>
              <a:t>Diagnostic Communication Manager (DCM).</a:t>
            </a:r>
            <a:endParaRPr lang="ar-EG" i="1" dirty="0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C7719C68-16FB-4836-AC0B-81A72D87CCFF}"/>
              </a:ext>
            </a:extLst>
          </p:cNvPr>
          <p:cNvGrpSpPr/>
          <p:nvPr/>
        </p:nvGrpSpPr>
        <p:grpSpPr>
          <a:xfrm>
            <a:off x="1301812" y="4123571"/>
            <a:ext cx="1612788" cy="691921"/>
            <a:chOff x="5006855" y="5478156"/>
            <a:chExt cx="1510767" cy="267443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376FC612-0524-4E8F-9290-901BBBB1440D}"/>
                </a:ext>
              </a:extLst>
            </p:cNvPr>
            <p:cNvSpPr/>
            <p:nvPr/>
          </p:nvSpPr>
          <p:spPr>
            <a:xfrm>
              <a:off x="5129980" y="5478156"/>
              <a:ext cx="1264518" cy="267443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F5639704-27E8-4E23-8099-17E8E0802545}"/>
                </a:ext>
              </a:extLst>
            </p:cNvPr>
            <p:cNvSpPr txBox="1"/>
            <p:nvPr/>
          </p:nvSpPr>
          <p:spPr>
            <a:xfrm>
              <a:off x="5006855" y="5536261"/>
              <a:ext cx="1510767" cy="118963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1400" b="1" dirty="0"/>
                <a:t>Disassemble SID</a:t>
              </a:r>
              <a:endParaRPr lang="ar-EG" sz="1400" b="1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A69F713-DDD4-4B43-BEC3-25835E5B78D6}"/>
              </a:ext>
            </a:extLst>
          </p:cNvPr>
          <p:cNvGrpSpPr/>
          <p:nvPr/>
        </p:nvGrpSpPr>
        <p:grpSpPr>
          <a:xfrm>
            <a:off x="8273712" y="2155065"/>
            <a:ext cx="3153481" cy="850390"/>
            <a:chOff x="8019712" y="2453515"/>
            <a:chExt cx="3153481" cy="850390"/>
          </a:xfrm>
        </p:grpSpPr>
        <p:sp>
          <p:nvSpPr>
            <p:cNvPr id="66" name="Rectangle: Rounded Corners 65">
              <a:extLst>
                <a:ext uri="{FF2B5EF4-FFF2-40B4-BE49-F238E27FC236}">
                  <a16:creationId xmlns:a16="http://schemas.microsoft.com/office/drawing/2014/main" id="{5561947B-1D39-4FCA-803D-DB9ACE5EC6DA}"/>
                </a:ext>
              </a:extLst>
            </p:cNvPr>
            <p:cNvSpPr/>
            <p:nvPr/>
          </p:nvSpPr>
          <p:spPr>
            <a:xfrm>
              <a:off x="8019712" y="2478173"/>
              <a:ext cx="3153481" cy="304800"/>
            </a:xfrm>
            <a:prstGeom prst="roundRect">
              <a:avLst>
                <a:gd name="adj" fmla="val 2604"/>
              </a:avLst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 dirty="0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11A5CBA3-FA47-4B1F-B142-190F6D224E7A}"/>
                </a:ext>
              </a:extLst>
            </p:cNvPr>
            <p:cNvSpPr txBox="1"/>
            <p:nvPr/>
          </p:nvSpPr>
          <p:spPr>
            <a:xfrm>
              <a:off x="8111565" y="2453515"/>
              <a:ext cx="604653" cy="369332"/>
            </a:xfrm>
            <a:prstGeom prst="rect">
              <a:avLst/>
            </a:prstGeom>
            <a:noFill/>
          </p:spPr>
          <p:txBody>
            <a:bodyPr wrap="none" rtlCol="1">
              <a:spAutoFit/>
            </a:bodyPr>
            <a:lstStyle/>
            <a:p>
              <a:r>
                <a:rPr lang="en-US" b="1" dirty="0"/>
                <a:t>SID</a:t>
              </a:r>
              <a:r>
                <a:rPr lang="en-US" sz="500" b="1" dirty="0"/>
                <a:t>(M)</a:t>
              </a:r>
              <a:endParaRPr lang="ar-EG" b="1" dirty="0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970FA014-77CE-4942-80AD-DAFE41C22413}"/>
                </a:ext>
              </a:extLst>
            </p:cNvPr>
            <p:cNvSpPr txBox="1"/>
            <p:nvPr/>
          </p:nvSpPr>
          <p:spPr>
            <a:xfrm>
              <a:off x="8661872" y="2483067"/>
              <a:ext cx="914033" cy="276999"/>
            </a:xfrm>
            <a:prstGeom prst="rect">
              <a:avLst/>
            </a:prstGeom>
            <a:noFill/>
          </p:spPr>
          <p:txBody>
            <a:bodyPr wrap="none" rtlCol="1">
              <a:spAutoFit/>
            </a:bodyPr>
            <a:lstStyle/>
            <a:p>
              <a:r>
                <a:rPr lang="en-US" sz="1200" b="1" dirty="0"/>
                <a:t>Sub-</a:t>
              </a:r>
              <a:r>
                <a:rPr lang="en-US" sz="1200" b="1" dirty="0" err="1"/>
                <a:t>Func</a:t>
              </a:r>
              <a:r>
                <a:rPr lang="en-US" sz="500" b="1" dirty="0"/>
                <a:t>(C/S)</a:t>
              </a:r>
              <a:endParaRPr lang="ar-EG" sz="1200" b="1" dirty="0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D1AAB7C0-9424-4B17-A0DD-F49235DC9770}"/>
                </a:ext>
              </a:extLst>
            </p:cNvPr>
            <p:cNvSpPr txBox="1"/>
            <p:nvPr/>
          </p:nvSpPr>
          <p:spPr>
            <a:xfrm>
              <a:off x="9694385" y="2467547"/>
              <a:ext cx="1424124" cy="307777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1400" b="1" dirty="0"/>
                <a:t>Data Record</a:t>
              </a:r>
              <a:r>
                <a:rPr lang="en-US" sz="500" b="1" dirty="0"/>
                <a:t>(M/C/U)</a:t>
              </a:r>
              <a:endParaRPr lang="ar-EG" sz="1400" b="1" dirty="0"/>
            </a:p>
          </p:txBody>
        </p: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BBC4DC69-3E58-484F-8373-D030EA5E1FAA}"/>
                </a:ext>
              </a:extLst>
            </p:cNvPr>
            <p:cNvCxnSpPr/>
            <p:nvPr/>
          </p:nvCxnSpPr>
          <p:spPr>
            <a:xfrm>
              <a:off x="9491523" y="2478173"/>
              <a:ext cx="0" cy="3048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D56BD0AD-36A7-44F6-BC44-B0EF2E62C838}"/>
                </a:ext>
              </a:extLst>
            </p:cNvPr>
            <p:cNvCxnSpPr/>
            <p:nvPr/>
          </p:nvCxnSpPr>
          <p:spPr>
            <a:xfrm>
              <a:off x="8675165" y="2478173"/>
              <a:ext cx="0" cy="3048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DAC832B9-876A-48AE-B78A-488AC6A0D8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tretch>
              <a:fillRect/>
            </a:stretch>
          </p:blipFill>
          <p:spPr>
            <a:xfrm>
              <a:off x="8045906" y="2802705"/>
              <a:ext cx="629259" cy="235489"/>
            </a:xfrm>
            <a:prstGeom prst="rect">
              <a:avLst/>
            </a:prstGeom>
          </p:spPr>
        </p:pic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BDCE15E3-6EAF-45E1-9558-18AFA6F430D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tretch>
              <a:fillRect/>
            </a:stretch>
          </p:blipFill>
          <p:spPr>
            <a:xfrm>
              <a:off x="8789241" y="2807631"/>
              <a:ext cx="629259" cy="235489"/>
            </a:xfrm>
            <a:prstGeom prst="rect">
              <a:avLst/>
            </a:prstGeom>
          </p:spPr>
        </p:pic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FA8EB6B5-AC81-4FD2-8828-A5A8617C1C7E}"/>
                </a:ext>
              </a:extLst>
            </p:cNvPr>
            <p:cNvSpPr txBox="1"/>
            <p:nvPr/>
          </p:nvSpPr>
          <p:spPr>
            <a:xfrm>
              <a:off x="8035926" y="3020532"/>
              <a:ext cx="649217" cy="276999"/>
            </a:xfrm>
            <a:prstGeom prst="rect">
              <a:avLst/>
            </a:prstGeom>
            <a:noFill/>
          </p:spPr>
          <p:txBody>
            <a:bodyPr wrap="none" rtlCol="1">
              <a:spAutoFit/>
            </a:bodyPr>
            <a:lstStyle/>
            <a:p>
              <a:r>
                <a:rPr lang="en-US" sz="1200" dirty="0"/>
                <a:t>1</a:t>
              </a:r>
              <a:r>
                <a:rPr lang="en-US" sz="1200" baseline="30000" dirty="0"/>
                <a:t>st</a:t>
              </a:r>
              <a:r>
                <a:rPr lang="en-US" sz="1200" dirty="0"/>
                <a:t> Byte</a:t>
              </a:r>
              <a:endParaRPr lang="ar-EG" sz="1200" dirty="0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15E6FE6A-15B6-488E-8E74-CEF0779E7E35}"/>
                </a:ext>
              </a:extLst>
            </p:cNvPr>
            <p:cNvSpPr txBox="1"/>
            <p:nvPr/>
          </p:nvSpPr>
          <p:spPr>
            <a:xfrm>
              <a:off x="8761051" y="3026906"/>
              <a:ext cx="685637" cy="276999"/>
            </a:xfrm>
            <a:prstGeom prst="rect">
              <a:avLst/>
            </a:prstGeom>
            <a:noFill/>
          </p:spPr>
          <p:txBody>
            <a:bodyPr wrap="none" rtlCol="1">
              <a:spAutoFit/>
            </a:bodyPr>
            <a:lstStyle/>
            <a:p>
              <a:r>
                <a:rPr lang="en-US" sz="1200" dirty="0"/>
                <a:t>2</a:t>
              </a:r>
              <a:r>
                <a:rPr lang="en-US" sz="1200" baseline="30000" dirty="0"/>
                <a:t>nd</a:t>
              </a:r>
              <a:r>
                <a:rPr lang="en-US" sz="1200" dirty="0"/>
                <a:t> Byte</a:t>
              </a:r>
              <a:endParaRPr lang="ar-EG" sz="1200" dirty="0"/>
            </a:p>
          </p:txBody>
        </p:sp>
        <p:pic>
          <p:nvPicPr>
            <p:cNvPr id="76" name="Picture 75">
              <a:extLst>
                <a:ext uri="{FF2B5EF4-FFF2-40B4-BE49-F238E27FC236}">
                  <a16:creationId xmlns:a16="http://schemas.microsoft.com/office/drawing/2014/main" id="{B08E0B87-FE13-4A93-979B-03CCB9C5C23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tretch>
              <a:fillRect/>
            </a:stretch>
          </p:blipFill>
          <p:spPr>
            <a:xfrm>
              <a:off x="9532576" y="2813717"/>
              <a:ext cx="1482202" cy="213464"/>
            </a:xfrm>
            <a:prstGeom prst="rect">
              <a:avLst/>
            </a:prstGeom>
          </p:spPr>
        </p:pic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D850CE70-15B4-4E80-AD92-DB5502B892D1}"/>
                </a:ext>
              </a:extLst>
            </p:cNvPr>
            <p:cNvSpPr txBox="1"/>
            <p:nvPr/>
          </p:nvSpPr>
          <p:spPr>
            <a:xfrm>
              <a:off x="9930858" y="3018819"/>
              <a:ext cx="669607" cy="276999"/>
            </a:xfrm>
            <a:prstGeom prst="rect">
              <a:avLst/>
            </a:prstGeom>
            <a:noFill/>
          </p:spPr>
          <p:txBody>
            <a:bodyPr wrap="none" rtlCol="1">
              <a:spAutoFit/>
            </a:bodyPr>
            <a:lstStyle/>
            <a:p>
              <a:r>
                <a:rPr lang="en-US" sz="1200" dirty="0"/>
                <a:t>N-Bytes</a:t>
              </a:r>
              <a:endParaRPr lang="ar-EG" sz="1200" dirty="0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E5DB5C1B-EC60-49E3-B4E7-726B9C1D9FC0}"/>
              </a:ext>
            </a:extLst>
          </p:cNvPr>
          <p:cNvSpPr/>
          <p:nvPr/>
        </p:nvSpPr>
        <p:spPr>
          <a:xfrm>
            <a:off x="8274024" y="2179723"/>
            <a:ext cx="660400" cy="30969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6D536F3-5073-4802-8685-80D9CAD3BE70}"/>
              </a:ext>
            </a:extLst>
          </p:cNvPr>
          <p:cNvCxnSpPr>
            <a:cxnSpLocks/>
          </p:cNvCxnSpPr>
          <p:nvPr/>
        </p:nvCxnSpPr>
        <p:spPr>
          <a:xfrm flipH="1">
            <a:off x="8727282" y="1876112"/>
            <a:ext cx="859631" cy="2560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5807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4A164404-A7D6-4AEC-A068-650B5EA5E70F}"/>
              </a:ext>
            </a:extLst>
          </p:cNvPr>
          <p:cNvSpPr/>
          <p:nvPr/>
        </p:nvSpPr>
        <p:spPr>
          <a:xfrm>
            <a:off x="828966" y="2178719"/>
            <a:ext cx="6638093" cy="4567017"/>
          </a:xfrm>
          <a:prstGeom prst="roundRect">
            <a:avLst>
              <a:gd name="adj" fmla="val 4524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 dirty="0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0CDB9891-FCF2-4792-82E2-3F39C89AC4A5}"/>
              </a:ext>
            </a:extLst>
          </p:cNvPr>
          <p:cNvGrpSpPr/>
          <p:nvPr/>
        </p:nvGrpSpPr>
        <p:grpSpPr>
          <a:xfrm>
            <a:off x="1005745" y="6281315"/>
            <a:ext cx="6230021" cy="341694"/>
            <a:chOff x="2311249" y="6438365"/>
            <a:chExt cx="6638092" cy="341694"/>
          </a:xfrm>
        </p:grpSpPr>
        <p:sp>
          <p:nvSpPr>
            <p:cNvPr id="47" name="Rectangle: Rounded Corners 46">
              <a:extLst>
                <a:ext uri="{FF2B5EF4-FFF2-40B4-BE49-F238E27FC236}">
                  <a16:creationId xmlns:a16="http://schemas.microsoft.com/office/drawing/2014/main" id="{D2F336D2-8053-44A2-BE67-6E57D6EBFAA5}"/>
                </a:ext>
              </a:extLst>
            </p:cNvPr>
            <p:cNvSpPr/>
            <p:nvPr/>
          </p:nvSpPr>
          <p:spPr>
            <a:xfrm>
              <a:off x="2311249" y="6438365"/>
              <a:ext cx="6638092" cy="317844"/>
            </a:xfrm>
            <a:prstGeom prst="roundRect">
              <a:avLst/>
            </a:prstGeom>
            <a:solidFill>
              <a:srgbClr val="F8CBA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 b="1" dirty="0">
                <a:solidFill>
                  <a:schemeClr val="tx1"/>
                </a:solidFill>
              </a:endParaRPr>
            </a:p>
          </p:txBody>
        </p: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AC34CF32-0FAF-40FD-8B7C-0A16BDEE66B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499997" y="6495437"/>
              <a:ext cx="301245" cy="223197"/>
              <a:chOff x="7193805" y="3361033"/>
              <a:chExt cx="217987" cy="161510"/>
            </a:xfrm>
            <a:solidFill>
              <a:schemeClr val="bg2">
                <a:lumMod val="75000"/>
              </a:schemeClr>
            </a:solidFill>
          </p:grpSpPr>
          <p:sp>
            <p:nvSpPr>
              <p:cNvPr id="50" name="Freeform 133">
                <a:extLst>
                  <a:ext uri="{FF2B5EF4-FFF2-40B4-BE49-F238E27FC236}">
                    <a16:creationId xmlns:a16="http://schemas.microsoft.com/office/drawing/2014/main" id="{B03D0C8D-3DB9-4985-A4CE-7353D3DEEE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93805" y="3366456"/>
                <a:ext cx="208240" cy="156087"/>
              </a:xfrm>
              <a:custGeom>
                <a:avLst/>
                <a:gdLst>
                  <a:gd name="T0" fmla="*/ 4724 w 6117"/>
                  <a:gd name="T1" fmla="*/ 1612 h 4594"/>
                  <a:gd name="T2" fmla="*/ 4680 w 6117"/>
                  <a:gd name="T3" fmla="*/ 1652 h 4594"/>
                  <a:gd name="T4" fmla="*/ 4088 w 6117"/>
                  <a:gd name="T5" fmla="*/ 2189 h 4594"/>
                  <a:gd name="T6" fmla="*/ 4037 w 6117"/>
                  <a:gd name="T7" fmla="*/ 2237 h 4594"/>
                  <a:gd name="T8" fmla="*/ 4474 w 6117"/>
                  <a:gd name="T9" fmla="*/ 2673 h 4594"/>
                  <a:gd name="T10" fmla="*/ 5289 w 6117"/>
                  <a:gd name="T11" fmla="*/ 3489 h 4594"/>
                  <a:gd name="T12" fmla="*/ 5211 w 6117"/>
                  <a:gd name="T13" fmla="*/ 3815 h 4594"/>
                  <a:gd name="T14" fmla="*/ 5016 w 6117"/>
                  <a:gd name="T15" fmla="*/ 3755 h 4594"/>
                  <a:gd name="T16" fmla="*/ 4205 w 6117"/>
                  <a:gd name="T17" fmla="*/ 2944 h 4594"/>
                  <a:gd name="T18" fmla="*/ 3755 w 6117"/>
                  <a:gd name="T19" fmla="*/ 2493 h 4594"/>
                  <a:gd name="T20" fmla="*/ 3704 w 6117"/>
                  <a:gd name="T21" fmla="*/ 2539 h 4594"/>
                  <a:gd name="T22" fmla="*/ 3200 w 6117"/>
                  <a:gd name="T23" fmla="*/ 2997 h 4594"/>
                  <a:gd name="T24" fmla="*/ 2918 w 6117"/>
                  <a:gd name="T25" fmla="*/ 2998 h 4594"/>
                  <a:gd name="T26" fmla="*/ 2432 w 6117"/>
                  <a:gd name="T27" fmla="*/ 2557 h 4594"/>
                  <a:gd name="T28" fmla="*/ 2354 w 6117"/>
                  <a:gd name="T29" fmla="*/ 2487 h 4594"/>
                  <a:gd name="T30" fmla="*/ 2314 w 6117"/>
                  <a:gd name="T31" fmla="*/ 2543 h 4594"/>
                  <a:gd name="T32" fmla="*/ 1101 w 6117"/>
                  <a:gd name="T33" fmla="*/ 3756 h 4594"/>
                  <a:gd name="T34" fmla="*/ 771 w 6117"/>
                  <a:gd name="T35" fmla="*/ 3689 h 4594"/>
                  <a:gd name="T36" fmla="*/ 832 w 6117"/>
                  <a:gd name="T37" fmla="*/ 3483 h 4594"/>
                  <a:gd name="T38" fmla="*/ 1805 w 6117"/>
                  <a:gd name="T39" fmla="*/ 2513 h 4594"/>
                  <a:gd name="T40" fmla="*/ 2080 w 6117"/>
                  <a:gd name="T41" fmla="*/ 2239 h 4594"/>
                  <a:gd name="T42" fmla="*/ 1583 w 6117"/>
                  <a:gd name="T43" fmla="*/ 1787 h 4594"/>
                  <a:gd name="T44" fmla="*/ 832 w 6117"/>
                  <a:gd name="T45" fmla="*/ 1104 h 4594"/>
                  <a:gd name="T46" fmla="*/ 769 w 6117"/>
                  <a:gd name="T47" fmla="*/ 910 h 4594"/>
                  <a:gd name="T48" fmla="*/ 904 w 6117"/>
                  <a:gd name="T49" fmla="*/ 773 h 4594"/>
                  <a:gd name="T50" fmla="*/ 1095 w 6117"/>
                  <a:gd name="T51" fmla="*/ 827 h 4594"/>
                  <a:gd name="T52" fmla="*/ 2147 w 6117"/>
                  <a:gd name="T53" fmla="*/ 1781 h 4594"/>
                  <a:gd name="T54" fmla="*/ 3058 w 6117"/>
                  <a:gd name="T55" fmla="*/ 2608 h 4594"/>
                  <a:gd name="T56" fmla="*/ 3106 w 6117"/>
                  <a:gd name="T57" fmla="*/ 2566 h 4594"/>
                  <a:gd name="T58" fmla="*/ 4481 w 6117"/>
                  <a:gd name="T59" fmla="*/ 1316 h 4594"/>
                  <a:gd name="T60" fmla="*/ 4500 w 6117"/>
                  <a:gd name="T61" fmla="*/ 1 h 4594"/>
                  <a:gd name="T62" fmla="*/ 754 w 6117"/>
                  <a:gd name="T63" fmla="*/ 1 h 4594"/>
                  <a:gd name="T64" fmla="*/ 12 w 6117"/>
                  <a:gd name="T65" fmla="*/ 631 h 4594"/>
                  <a:gd name="T66" fmla="*/ 0 w 6117"/>
                  <a:gd name="T67" fmla="*/ 670 h 4594"/>
                  <a:gd name="T68" fmla="*/ 0 w 6117"/>
                  <a:gd name="T69" fmla="*/ 3920 h 4594"/>
                  <a:gd name="T70" fmla="*/ 30 w 6117"/>
                  <a:gd name="T71" fmla="*/ 4033 h 4594"/>
                  <a:gd name="T72" fmla="*/ 772 w 6117"/>
                  <a:gd name="T73" fmla="*/ 4588 h 4594"/>
                  <a:gd name="T74" fmla="*/ 5064 w 6117"/>
                  <a:gd name="T75" fmla="*/ 4588 h 4594"/>
                  <a:gd name="T76" fmla="*/ 5516 w 6117"/>
                  <a:gd name="T77" fmla="*/ 4567 h 4594"/>
                  <a:gd name="T78" fmla="*/ 6107 w 6117"/>
                  <a:gd name="T79" fmla="*/ 3946 h 4594"/>
                  <a:gd name="T80" fmla="*/ 6117 w 6117"/>
                  <a:gd name="T81" fmla="*/ 3920 h 4594"/>
                  <a:gd name="T82" fmla="*/ 6117 w 6117"/>
                  <a:gd name="T83" fmla="*/ 1808 h 4594"/>
                  <a:gd name="T84" fmla="*/ 4724 w 6117"/>
                  <a:gd name="T85" fmla="*/ 1612 h 45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6117" h="4594">
                    <a:moveTo>
                      <a:pt x="4724" y="1612"/>
                    </a:moveTo>
                    <a:lnTo>
                      <a:pt x="4680" y="1652"/>
                    </a:lnTo>
                    <a:lnTo>
                      <a:pt x="4088" y="2189"/>
                    </a:lnTo>
                    <a:cubicBezTo>
                      <a:pt x="4072" y="2204"/>
                      <a:pt x="4056" y="2219"/>
                      <a:pt x="4037" y="2237"/>
                    </a:cubicBezTo>
                    <a:cubicBezTo>
                      <a:pt x="4184" y="2384"/>
                      <a:pt x="4330" y="2528"/>
                      <a:pt x="4474" y="2673"/>
                    </a:cubicBezTo>
                    <a:cubicBezTo>
                      <a:pt x="4747" y="2944"/>
                      <a:pt x="5018" y="3216"/>
                      <a:pt x="5289" y="3489"/>
                    </a:cubicBezTo>
                    <a:cubicBezTo>
                      <a:pt x="5402" y="3602"/>
                      <a:pt x="5359" y="3775"/>
                      <a:pt x="5211" y="3815"/>
                    </a:cubicBezTo>
                    <a:cubicBezTo>
                      <a:pt x="5134" y="3836"/>
                      <a:pt x="5071" y="3810"/>
                      <a:pt x="5016" y="3755"/>
                    </a:cubicBezTo>
                    <a:lnTo>
                      <a:pt x="4205" y="2944"/>
                    </a:lnTo>
                    <a:cubicBezTo>
                      <a:pt x="4056" y="2795"/>
                      <a:pt x="3908" y="2646"/>
                      <a:pt x="3755" y="2493"/>
                    </a:cubicBezTo>
                    <a:cubicBezTo>
                      <a:pt x="3736" y="2510"/>
                      <a:pt x="3719" y="2524"/>
                      <a:pt x="3704" y="2539"/>
                    </a:cubicBezTo>
                    <a:cubicBezTo>
                      <a:pt x="3536" y="2692"/>
                      <a:pt x="3368" y="2845"/>
                      <a:pt x="3200" y="2997"/>
                    </a:cubicBezTo>
                    <a:cubicBezTo>
                      <a:pt x="3107" y="3081"/>
                      <a:pt x="3011" y="3082"/>
                      <a:pt x="2918" y="2998"/>
                    </a:cubicBezTo>
                    <a:lnTo>
                      <a:pt x="2432" y="2557"/>
                    </a:lnTo>
                    <a:cubicBezTo>
                      <a:pt x="2410" y="2537"/>
                      <a:pt x="2388" y="2518"/>
                      <a:pt x="2354" y="2487"/>
                    </a:cubicBezTo>
                    <a:cubicBezTo>
                      <a:pt x="2342" y="2507"/>
                      <a:pt x="2329" y="2526"/>
                      <a:pt x="2314" y="2543"/>
                    </a:cubicBezTo>
                    <a:cubicBezTo>
                      <a:pt x="1910" y="2948"/>
                      <a:pt x="1506" y="3353"/>
                      <a:pt x="1101" y="3756"/>
                    </a:cubicBezTo>
                    <a:cubicBezTo>
                      <a:pt x="987" y="3870"/>
                      <a:pt x="816" y="3835"/>
                      <a:pt x="771" y="3689"/>
                    </a:cubicBezTo>
                    <a:cubicBezTo>
                      <a:pt x="746" y="3608"/>
                      <a:pt x="774" y="3542"/>
                      <a:pt x="832" y="3483"/>
                    </a:cubicBezTo>
                    <a:lnTo>
                      <a:pt x="1805" y="2513"/>
                    </a:lnTo>
                    <a:cubicBezTo>
                      <a:pt x="1895" y="2422"/>
                      <a:pt x="1986" y="2333"/>
                      <a:pt x="2080" y="2239"/>
                    </a:cubicBezTo>
                    <a:lnTo>
                      <a:pt x="1583" y="1787"/>
                    </a:lnTo>
                    <a:cubicBezTo>
                      <a:pt x="1333" y="1559"/>
                      <a:pt x="1083" y="1331"/>
                      <a:pt x="832" y="1104"/>
                    </a:cubicBezTo>
                    <a:cubicBezTo>
                      <a:pt x="775" y="1051"/>
                      <a:pt x="750" y="987"/>
                      <a:pt x="769" y="910"/>
                    </a:cubicBezTo>
                    <a:cubicBezTo>
                      <a:pt x="784" y="842"/>
                      <a:pt x="836" y="789"/>
                      <a:pt x="904" y="773"/>
                    </a:cubicBezTo>
                    <a:cubicBezTo>
                      <a:pt x="978" y="752"/>
                      <a:pt x="1040" y="776"/>
                      <a:pt x="1095" y="827"/>
                    </a:cubicBezTo>
                    <a:cubicBezTo>
                      <a:pt x="1446" y="1145"/>
                      <a:pt x="1796" y="1463"/>
                      <a:pt x="2147" y="1781"/>
                    </a:cubicBezTo>
                    <a:lnTo>
                      <a:pt x="3058" y="2608"/>
                    </a:lnTo>
                    <a:cubicBezTo>
                      <a:pt x="3075" y="2593"/>
                      <a:pt x="3091" y="2580"/>
                      <a:pt x="3106" y="2566"/>
                    </a:cubicBezTo>
                    <a:lnTo>
                      <a:pt x="4481" y="1316"/>
                    </a:lnTo>
                    <a:cubicBezTo>
                      <a:pt x="4240" y="909"/>
                      <a:pt x="4247" y="401"/>
                      <a:pt x="4500" y="1"/>
                    </a:cubicBezTo>
                    <a:cubicBezTo>
                      <a:pt x="3251" y="0"/>
                      <a:pt x="2003" y="0"/>
                      <a:pt x="754" y="1"/>
                    </a:cubicBezTo>
                    <a:cubicBezTo>
                      <a:pt x="388" y="2"/>
                      <a:pt x="75" y="271"/>
                      <a:pt x="12" y="631"/>
                    </a:cubicBezTo>
                    <a:cubicBezTo>
                      <a:pt x="9" y="644"/>
                      <a:pt x="5" y="657"/>
                      <a:pt x="0" y="670"/>
                    </a:cubicBezTo>
                    <a:lnTo>
                      <a:pt x="0" y="3920"/>
                    </a:lnTo>
                    <a:cubicBezTo>
                      <a:pt x="10" y="3958"/>
                      <a:pt x="19" y="3996"/>
                      <a:pt x="30" y="4033"/>
                    </a:cubicBezTo>
                    <a:cubicBezTo>
                      <a:pt x="125" y="4365"/>
                      <a:pt x="421" y="4588"/>
                      <a:pt x="772" y="4588"/>
                    </a:cubicBezTo>
                    <a:cubicBezTo>
                      <a:pt x="2203" y="4589"/>
                      <a:pt x="3634" y="4589"/>
                      <a:pt x="5064" y="4588"/>
                    </a:cubicBezTo>
                    <a:cubicBezTo>
                      <a:pt x="5215" y="4588"/>
                      <a:pt x="5369" y="4594"/>
                      <a:pt x="5516" y="4567"/>
                    </a:cubicBezTo>
                    <a:cubicBezTo>
                      <a:pt x="5829" y="4507"/>
                      <a:pt x="6050" y="4264"/>
                      <a:pt x="6107" y="3946"/>
                    </a:cubicBezTo>
                    <a:cubicBezTo>
                      <a:pt x="6109" y="3937"/>
                      <a:pt x="6113" y="3928"/>
                      <a:pt x="6117" y="3920"/>
                    </a:cubicBezTo>
                    <a:lnTo>
                      <a:pt x="6117" y="1808"/>
                    </a:lnTo>
                    <a:cubicBezTo>
                      <a:pt x="5656" y="2032"/>
                      <a:pt x="5105" y="1954"/>
                      <a:pt x="4724" y="1612"/>
                    </a:cubicBezTo>
                    <a:close/>
                  </a:path>
                </a:pathLst>
              </a:custGeom>
              <a:solidFill>
                <a:schemeClr val="bg1"/>
              </a:solidFill>
              <a:ln w="0">
                <a:solidFill>
                  <a:srgbClr val="00206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N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1" name="Freeform 134">
                <a:extLst>
                  <a:ext uri="{FF2B5EF4-FFF2-40B4-BE49-F238E27FC236}">
                    <a16:creationId xmlns:a16="http://schemas.microsoft.com/office/drawing/2014/main" id="{DEB5A276-E57C-4C55-9C67-8D9301A48AE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352755" y="3361033"/>
                <a:ext cx="59037" cy="58848"/>
              </a:xfrm>
              <a:custGeom>
                <a:avLst/>
                <a:gdLst>
                  <a:gd name="T0" fmla="*/ 900 w 1733"/>
                  <a:gd name="T1" fmla="*/ 0 h 1732"/>
                  <a:gd name="T2" fmla="*/ 129 w 1733"/>
                  <a:gd name="T3" fmla="*/ 514 h 1732"/>
                  <a:gd name="T4" fmla="*/ 310 w 1733"/>
                  <a:gd name="T5" fmla="*/ 1422 h 1732"/>
                  <a:gd name="T6" fmla="*/ 1218 w 1733"/>
                  <a:gd name="T7" fmla="*/ 1603 h 1732"/>
                  <a:gd name="T8" fmla="*/ 1733 w 1733"/>
                  <a:gd name="T9" fmla="*/ 833 h 1732"/>
                  <a:gd name="T10" fmla="*/ 900 w 1733"/>
                  <a:gd name="T11" fmla="*/ 0 h 1732"/>
                  <a:gd name="T12" fmla="*/ 1175 w 1733"/>
                  <a:gd name="T13" fmla="*/ 982 h 1732"/>
                  <a:gd name="T14" fmla="*/ 1007 w 1733"/>
                  <a:gd name="T15" fmla="*/ 815 h 1732"/>
                  <a:gd name="T16" fmla="*/ 1007 w 1733"/>
                  <a:gd name="T17" fmla="*/ 823 h 1732"/>
                  <a:gd name="T18" fmla="*/ 1007 w 1733"/>
                  <a:gd name="T19" fmla="*/ 1256 h 1732"/>
                  <a:gd name="T20" fmla="*/ 1007 w 1733"/>
                  <a:gd name="T21" fmla="*/ 1261 h 1732"/>
                  <a:gd name="T22" fmla="*/ 792 w 1733"/>
                  <a:gd name="T23" fmla="*/ 1261 h 1732"/>
                  <a:gd name="T24" fmla="*/ 792 w 1733"/>
                  <a:gd name="T25" fmla="*/ 1251 h 1732"/>
                  <a:gd name="T26" fmla="*/ 792 w 1733"/>
                  <a:gd name="T27" fmla="*/ 826 h 1732"/>
                  <a:gd name="T28" fmla="*/ 792 w 1733"/>
                  <a:gd name="T29" fmla="*/ 815 h 1732"/>
                  <a:gd name="T30" fmla="*/ 624 w 1733"/>
                  <a:gd name="T31" fmla="*/ 983 h 1732"/>
                  <a:gd name="T32" fmla="*/ 474 w 1733"/>
                  <a:gd name="T33" fmla="*/ 832 h 1732"/>
                  <a:gd name="T34" fmla="*/ 899 w 1733"/>
                  <a:gd name="T35" fmla="*/ 405 h 1732"/>
                  <a:gd name="T36" fmla="*/ 1325 w 1733"/>
                  <a:gd name="T37" fmla="*/ 832 h 1732"/>
                  <a:gd name="T38" fmla="*/ 1175 w 1733"/>
                  <a:gd name="T39" fmla="*/ 982 h 17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733" h="1732">
                    <a:moveTo>
                      <a:pt x="900" y="0"/>
                    </a:moveTo>
                    <a:cubicBezTo>
                      <a:pt x="562" y="0"/>
                      <a:pt x="258" y="203"/>
                      <a:pt x="129" y="514"/>
                    </a:cubicBezTo>
                    <a:cubicBezTo>
                      <a:pt x="0" y="826"/>
                      <a:pt x="72" y="1184"/>
                      <a:pt x="310" y="1422"/>
                    </a:cubicBezTo>
                    <a:cubicBezTo>
                      <a:pt x="548" y="1661"/>
                      <a:pt x="907" y="1732"/>
                      <a:pt x="1218" y="1603"/>
                    </a:cubicBezTo>
                    <a:cubicBezTo>
                      <a:pt x="1530" y="1474"/>
                      <a:pt x="1733" y="1170"/>
                      <a:pt x="1733" y="833"/>
                    </a:cubicBezTo>
                    <a:cubicBezTo>
                      <a:pt x="1733" y="373"/>
                      <a:pt x="1360" y="0"/>
                      <a:pt x="900" y="0"/>
                    </a:cubicBezTo>
                    <a:close/>
                    <a:moveTo>
                      <a:pt x="1175" y="982"/>
                    </a:moveTo>
                    <a:lnTo>
                      <a:pt x="1007" y="815"/>
                    </a:lnTo>
                    <a:lnTo>
                      <a:pt x="1007" y="823"/>
                    </a:lnTo>
                    <a:lnTo>
                      <a:pt x="1007" y="1256"/>
                    </a:lnTo>
                    <a:lnTo>
                      <a:pt x="1007" y="1261"/>
                    </a:lnTo>
                    <a:lnTo>
                      <a:pt x="792" y="1261"/>
                    </a:lnTo>
                    <a:lnTo>
                      <a:pt x="792" y="1251"/>
                    </a:lnTo>
                    <a:lnTo>
                      <a:pt x="792" y="826"/>
                    </a:lnTo>
                    <a:lnTo>
                      <a:pt x="792" y="815"/>
                    </a:lnTo>
                    <a:lnTo>
                      <a:pt x="624" y="983"/>
                    </a:lnTo>
                    <a:lnTo>
                      <a:pt x="474" y="832"/>
                    </a:lnTo>
                    <a:lnTo>
                      <a:pt x="899" y="405"/>
                    </a:lnTo>
                    <a:lnTo>
                      <a:pt x="1325" y="832"/>
                    </a:lnTo>
                    <a:lnTo>
                      <a:pt x="1175" y="982"/>
                    </a:lnTo>
                    <a:close/>
                  </a:path>
                </a:pathLst>
              </a:custGeom>
              <a:solidFill>
                <a:srgbClr val="CC0000"/>
              </a:solidFill>
              <a:ln w="0">
                <a:solidFill>
                  <a:srgbClr val="00206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N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7D8F38E5-891E-4503-9968-6A0CC2096821}"/>
                </a:ext>
              </a:extLst>
            </p:cNvPr>
            <p:cNvSpPr txBox="1"/>
            <p:nvPr/>
          </p:nvSpPr>
          <p:spPr>
            <a:xfrm>
              <a:off x="5225120" y="6441505"/>
              <a:ext cx="707387" cy="338554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1600" b="1" dirty="0"/>
                <a:t>DSD</a:t>
              </a:r>
              <a:endParaRPr lang="ar-EG" sz="1400" b="1" dirty="0"/>
            </a:p>
          </p:txBody>
        </p:sp>
      </p:grpSp>
      <p:pic>
        <p:nvPicPr>
          <p:cNvPr id="5" name="Picture 4" descr="Home">
            <a:extLst>
              <a:ext uri="{FF2B5EF4-FFF2-40B4-BE49-F238E27FC236}">
                <a16:creationId xmlns:a16="http://schemas.microsoft.com/office/drawing/2014/main" id="{9F1C6FEE-1FF5-4128-995B-ED894BCCE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7086" y="113088"/>
            <a:ext cx="1176804" cy="1176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0" name="Freeform: Shape 79">
            <a:extLst>
              <a:ext uri="{FF2B5EF4-FFF2-40B4-BE49-F238E27FC236}">
                <a16:creationId xmlns:a16="http://schemas.microsoft.com/office/drawing/2014/main" id="{F863814B-C440-4E4D-A46C-700EB8D1EA41}"/>
              </a:ext>
            </a:extLst>
          </p:cNvPr>
          <p:cNvSpPr/>
          <p:nvPr/>
        </p:nvSpPr>
        <p:spPr>
          <a:xfrm>
            <a:off x="831168" y="289691"/>
            <a:ext cx="4075446" cy="1114150"/>
          </a:xfrm>
          <a:custGeom>
            <a:avLst/>
            <a:gdLst>
              <a:gd name="connsiteX0" fmla="*/ 4080137 w 4075445"/>
              <a:gd name="connsiteY0" fmla="*/ 563819 h 1114150"/>
              <a:gd name="connsiteX1" fmla="*/ 3913014 w 4075445"/>
              <a:gd name="connsiteY1" fmla="*/ 974882 h 1114150"/>
              <a:gd name="connsiteX2" fmla="*/ 3508988 w 4075445"/>
              <a:gd name="connsiteY2" fmla="*/ 1142298 h 1114150"/>
              <a:gd name="connsiteX3" fmla="*/ 0 w 4075445"/>
              <a:gd name="connsiteY3" fmla="*/ 1142298 h 1114150"/>
              <a:gd name="connsiteX4" fmla="*/ 571149 w 4075445"/>
              <a:gd name="connsiteY4" fmla="*/ 571149 h 1114150"/>
              <a:gd name="connsiteX5" fmla="*/ 571149 w 4075445"/>
              <a:gd name="connsiteY5" fmla="*/ 571149 h 1114150"/>
              <a:gd name="connsiteX6" fmla="*/ 1142298 w 4075445"/>
              <a:gd name="connsiteY6" fmla="*/ 0 h 1114150"/>
              <a:gd name="connsiteX7" fmla="*/ 3493742 w 4075445"/>
              <a:gd name="connsiteY7" fmla="*/ 0 h 1114150"/>
              <a:gd name="connsiteX8" fmla="*/ 4080137 w 4075445"/>
              <a:gd name="connsiteY8" fmla="*/ 563819 h 1114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75445" h="1114150">
                <a:moveTo>
                  <a:pt x="4080137" y="563819"/>
                </a:moveTo>
                <a:cubicBezTo>
                  <a:pt x="4082189" y="724491"/>
                  <a:pt x="4017686" y="870210"/>
                  <a:pt x="3913014" y="974882"/>
                </a:cubicBezTo>
                <a:cubicBezTo>
                  <a:pt x="3809809" y="1078381"/>
                  <a:pt x="3666728" y="1142298"/>
                  <a:pt x="3508988" y="1142298"/>
                </a:cubicBezTo>
                <a:lnTo>
                  <a:pt x="0" y="1142298"/>
                </a:lnTo>
                <a:cubicBezTo>
                  <a:pt x="315481" y="1142298"/>
                  <a:pt x="571149" y="886336"/>
                  <a:pt x="571149" y="571149"/>
                </a:cubicBezTo>
                <a:lnTo>
                  <a:pt x="571149" y="571149"/>
                </a:lnTo>
                <a:cubicBezTo>
                  <a:pt x="571149" y="255668"/>
                  <a:pt x="826817" y="0"/>
                  <a:pt x="1142298" y="0"/>
                </a:cubicBezTo>
                <a:lnTo>
                  <a:pt x="3493742" y="0"/>
                </a:lnTo>
                <a:cubicBezTo>
                  <a:pt x="3809223" y="-293"/>
                  <a:pt x="4076032" y="248632"/>
                  <a:pt x="4080137" y="563819"/>
                </a:cubicBezTo>
                <a:close/>
              </a:path>
            </a:pathLst>
          </a:custGeom>
          <a:solidFill>
            <a:srgbClr val="00C3E6"/>
          </a:solidFill>
          <a:ln w="2928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2D57FBD9-B428-4A8A-B125-0D36C6B3C89B}"/>
              </a:ext>
            </a:extLst>
          </p:cNvPr>
          <p:cNvSpPr/>
          <p:nvPr/>
        </p:nvSpPr>
        <p:spPr>
          <a:xfrm>
            <a:off x="166782" y="196161"/>
            <a:ext cx="645035" cy="645034"/>
          </a:xfrm>
          <a:custGeom>
            <a:avLst/>
            <a:gdLst>
              <a:gd name="connsiteX0" fmla="*/ 664679 w 645034"/>
              <a:gd name="connsiteY0" fmla="*/ 0 h 645034"/>
              <a:gd name="connsiteX1" fmla="*/ 664679 w 645034"/>
              <a:gd name="connsiteY1" fmla="*/ 664679 h 645034"/>
              <a:gd name="connsiteX2" fmla="*/ 0 w 645034"/>
              <a:gd name="connsiteY2" fmla="*/ 664679 h 645034"/>
              <a:gd name="connsiteX3" fmla="*/ 664679 w 645034"/>
              <a:gd name="connsiteY3" fmla="*/ 0 h 645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5034" h="645034">
                <a:moveTo>
                  <a:pt x="664679" y="0"/>
                </a:moveTo>
                <a:lnTo>
                  <a:pt x="664679" y="664679"/>
                </a:lnTo>
                <a:lnTo>
                  <a:pt x="0" y="664679"/>
                </a:lnTo>
                <a:cubicBezTo>
                  <a:pt x="0" y="297595"/>
                  <a:pt x="297595" y="0"/>
                  <a:pt x="664679" y="0"/>
                </a:cubicBezTo>
                <a:close/>
              </a:path>
            </a:pathLst>
          </a:custGeom>
          <a:solidFill>
            <a:srgbClr val="00C3E6"/>
          </a:solidFill>
          <a:ln w="2928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2" name="Freeform: Shape 81">
            <a:extLst>
              <a:ext uri="{FF2B5EF4-FFF2-40B4-BE49-F238E27FC236}">
                <a16:creationId xmlns:a16="http://schemas.microsoft.com/office/drawing/2014/main" id="{6396369F-61F3-41E9-9016-F5D262BBFD71}"/>
              </a:ext>
            </a:extLst>
          </p:cNvPr>
          <p:cNvSpPr/>
          <p:nvPr/>
        </p:nvSpPr>
        <p:spPr>
          <a:xfrm>
            <a:off x="831461" y="860840"/>
            <a:ext cx="645035" cy="645034"/>
          </a:xfrm>
          <a:custGeom>
            <a:avLst/>
            <a:gdLst>
              <a:gd name="connsiteX0" fmla="*/ 0 w 645034"/>
              <a:gd name="connsiteY0" fmla="*/ 664386 h 645034"/>
              <a:gd name="connsiteX1" fmla="*/ 0 w 645034"/>
              <a:gd name="connsiteY1" fmla="*/ 0 h 645034"/>
              <a:gd name="connsiteX2" fmla="*/ 664679 w 645034"/>
              <a:gd name="connsiteY2" fmla="*/ 0 h 645034"/>
              <a:gd name="connsiteX3" fmla="*/ 0 w 645034"/>
              <a:gd name="connsiteY3" fmla="*/ 664386 h 645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5034" h="645034">
                <a:moveTo>
                  <a:pt x="0" y="664386"/>
                </a:moveTo>
                <a:lnTo>
                  <a:pt x="0" y="0"/>
                </a:lnTo>
                <a:lnTo>
                  <a:pt x="664679" y="0"/>
                </a:lnTo>
                <a:cubicBezTo>
                  <a:pt x="664386" y="366790"/>
                  <a:pt x="366790" y="664386"/>
                  <a:pt x="0" y="664386"/>
                </a:cubicBezTo>
                <a:close/>
              </a:path>
            </a:pathLst>
          </a:custGeom>
          <a:solidFill>
            <a:srgbClr val="00C3E6"/>
          </a:solidFill>
          <a:ln w="2928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33028806-439A-42D9-A9F2-D89141693646}"/>
              </a:ext>
            </a:extLst>
          </p:cNvPr>
          <p:cNvSpPr/>
          <p:nvPr/>
        </p:nvSpPr>
        <p:spPr>
          <a:xfrm>
            <a:off x="89807" y="112263"/>
            <a:ext cx="1495307" cy="1495307"/>
          </a:xfrm>
          <a:custGeom>
            <a:avLst/>
            <a:gdLst>
              <a:gd name="connsiteX0" fmla="*/ 1274404 w 1495307"/>
              <a:gd name="connsiteY0" fmla="*/ 526599 h 1495307"/>
              <a:gd name="connsiteX1" fmla="*/ 969011 w 1495307"/>
              <a:gd name="connsiteY1" fmla="*/ 1274404 h 1495307"/>
              <a:gd name="connsiteX2" fmla="*/ 221206 w 1495307"/>
              <a:gd name="connsiteY2" fmla="*/ 969011 h 1495307"/>
              <a:gd name="connsiteX3" fmla="*/ 526599 w 1495307"/>
              <a:gd name="connsiteY3" fmla="*/ 221206 h 1495307"/>
              <a:gd name="connsiteX4" fmla="*/ 1274404 w 1495307"/>
              <a:gd name="connsiteY4" fmla="*/ 526599 h 1495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5307" h="1495307">
                <a:moveTo>
                  <a:pt x="1274404" y="526599"/>
                </a:moveTo>
                <a:cubicBezTo>
                  <a:pt x="1396573" y="817432"/>
                  <a:pt x="1259844" y="1152236"/>
                  <a:pt x="969011" y="1274404"/>
                </a:cubicBezTo>
                <a:cubicBezTo>
                  <a:pt x="678178" y="1396573"/>
                  <a:pt x="343375" y="1259844"/>
                  <a:pt x="221206" y="969011"/>
                </a:cubicBezTo>
                <a:cubicBezTo>
                  <a:pt x="99037" y="678178"/>
                  <a:pt x="235767" y="343375"/>
                  <a:pt x="526599" y="221206"/>
                </a:cubicBezTo>
                <a:cubicBezTo>
                  <a:pt x="817432" y="99037"/>
                  <a:pt x="1152236" y="235767"/>
                  <a:pt x="1274404" y="526599"/>
                </a:cubicBezTo>
                <a:close/>
              </a:path>
            </a:pathLst>
          </a:custGeom>
          <a:solidFill>
            <a:srgbClr val="FFFFFF"/>
          </a:solidFill>
          <a:ln w="2928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8" name="Freeform: Shape 77">
            <a:extLst>
              <a:ext uri="{FF2B5EF4-FFF2-40B4-BE49-F238E27FC236}">
                <a16:creationId xmlns:a16="http://schemas.microsoft.com/office/drawing/2014/main" id="{571D3E3B-FD36-4210-9622-B1D15A1BF9F5}"/>
              </a:ext>
            </a:extLst>
          </p:cNvPr>
          <p:cNvSpPr/>
          <p:nvPr/>
        </p:nvSpPr>
        <p:spPr>
          <a:xfrm>
            <a:off x="418075" y="433925"/>
            <a:ext cx="820953" cy="820953"/>
          </a:xfrm>
          <a:custGeom>
            <a:avLst/>
            <a:gdLst>
              <a:gd name="connsiteX0" fmla="*/ 836199 w 820953"/>
              <a:gd name="connsiteY0" fmla="*/ 418100 h 820952"/>
              <a:gd name="connsiteX1" fmla="*/ 418100 w 820953"/>
              <a:gd name="connsiteY1" fmla="*/ 836199 h 820952"/>
              <a:gd name="connsiteX2" fmla="*/ 0 w 820953"/>
              <a:gd name="connsiteY2" fmla="*/ 418100 h 820952"/>
              <a:gd name="connsiteX3" fmla="*/ 418100 w 820953"/>
              <a:gd name="connsiteY3" fmla="*/ 0 h 820952"/>
              <a:gd name="connsiteX4" fmla="*/ 836199 w 820953"/>
              <a:gd name="connsiteY4" fmla="*/ 418100 h 820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0953" h="820952">
                <a:moveTo>
                  <a:pt x="836199" y="418100"/>
                </a:moveTo>
                <a:cubicBezTo>
                  <a:pt x="836199" y="649010"/>
                  <a:pt x="649010" y="836199"/>
                  <a:pt x="418100" y="836199"/>
                </a:cubicBezTo>
                <a:cubicBezTo>
                  <a:pt x="187190" y="836199"/>
                  <a:pt x="0" y="649010"/>
                  <a:pt x="0" y="418100"/>
                </a:cubicBezTo>
                <a:cubicBezTo>
                  <a:pt x="0" y="187190"/>
                  <a:pt x="187190" y="0"/>
                  <a:pt x="418100" y="0"/>
                </a:cubicBezTo>
                <a:cubicBezTo>
                  <a:pt x="649010" y="0"/>
                  <a:pt x="836199" y="187190"/>
                  <a:pt x="836199" y="418100"/>
                </a:cubicBezTo>
                <a:close/>
              </a:path>
            </a:pathLst>
          </a:custGeom>
          <a:solidFill>
            <a:srgbClr val="009AB4"/>
          </a:solidFill>
          <a:ln w="29281" cap="flat">
            <a:noFill/>
            <a:prstDash val="solid"/>
            <a:miter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endParaRPr lang="en-US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F9C514EB-D0FB-4549-82C6-DC0FBE479AD6}"/>
              </a:ext>
            </a:extLst>
          </p:cNvPr>
          <p:cNvSpPr txBox="1"/>
          <p:nvPr/>
        </p:nvSpPr>
        <p:spPr>
          <a:xfrm>
            <a:off x="1667707" y="662159"/>
            <a:ext cx="4533801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I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SERVICE LIFE CYCLE</a:t>
            </a:r>
          </a:p>
        </p:txBody>
      </p:sp>
      <p:sp>
        <p:nvSpPr>
          <p:cNvPr id="36" name="Inhaltsplatzhalter 4">
            <a:extLst>
              <a:ext uri="{FF2B5EF4-FFF2-40B4-BE49-F238E27FC236}">
                <a16:creationId xmlns:a16="http://schemas.microsoft.com/office/drawing/2014/main" id="{9C9776D3-4CC9-436F-B4EB-944AB439E193}"/>
              </a:ext>
            </a:extLst>
          </p:cNvPr>
          <p:cNvSpPr txBox="1">
            <a:spLocks/>
          </p:cNvSpPr>
          <p:nvPr/>
        </p:nvSpPr>
        <p:spPr>
          <a:xfrm>
            <a:off x="531945" y="637696"/>
            <a:ext cx="579096" cy="43088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2800" b="1" dirty="0">
                <a:latin typeface="Roboto" pitchFamily="2" charset="0"/>
                <a:ea typeface="Roboto Light" panose="02000000000000000000" pitchFamily="2" charset="0"/>
              </a:rPr>
              <a:t>3.0</a:t>
            </a:r>
            <a:endParaRPr lang="en-US" sz="18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04" name="Rectangle: Rounded Corners 103">
            <a:extLst>
              <a:ext uri="{FF2B5EF4-FFF2-40B4-BE49-F238E27FC236}">
                <a16:creationId xmlns:a16="http://schemas.microsoft.com/office/drawing/2014/main" id="{DE72C5C0-FB85-4950-A8A9-6203DAAAD644}"/>
              </a:ext>
            </a:extLst>
          </p:cNvPr>
          <p:cNvSpPr/>
          <p:nvPr/>
        </p:nvSpPr>
        <p:spPr>
          <a:xfrm>
            <a:off x="1006894" y="2651322"/>
            <a:ext cx="6230021" cy="3454235"/>
          </a:xfrm>
          <a:prstGeom prst="roundRect">
            <a:avLst>
              <a:gd name="adj" fmla="val 6058"/>
            </a:avLst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30E81D9E-76D4-4E58-B287-187478F38974}"/>
              </a:ext>
            </a:extLst>
          </p:cNvPr>
          <p:cNvSpPr txBox="1"/>
          <p:nvPr/>
        </p:nvSpPr>
        <p:spPr>
          <a:xfrm>
            <a:off x="946238" y="2164274"/>
            <a:ext cx="1060516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b="1" dirty="0"/>
              <a:t>DCM</a:t>
            </a:r>
            <a:endParaRPr lang="ar-EG" b="1" dirty="0"/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2575C819-7F2C-4615-A2C6-9F6A049E43CE}"/>
              </a:ext>
            </a:extLst>
          </p:cNvPr>
          <p:cNvSpPr txBox="1"/>
          <p:nvPr/>
        </p:nvSpPr>
        <p:spPr>
          <a:xfrm>
            <a:off x="1055939" y="2647717"/>
            <a:ext cx="87086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b="1" dirty="0"/>
              <a:t>DSP</a:t>
            </a:r>
            <a:endParaRPr lang="ar-EG" b="1" dirty="0"/>
          </a:p>
        </p:txBody>
      </p: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50E46588-9CBA-4263-B36C-5F5CD1952AC1}"/>
              </a:ext>
            </a:extLst>
          </p:cNvPr>
          <p:cNvGrpSpPr/>
          <p:nvPr/>
        </p:nvGrpSpPr>
        <p:grpSpPr>
          <a:xfrm>
            <a:off x="5320351" y="4173844"/>
            <a:ext cx="1338814" cy="1337554"/>
            <a:chOff x="5468862" y="3918506"/>
            <a:chExt cx="1046239" cy="1046239"/>
          </a:xfrm>
        </p:grpSpPr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82D3622B-958C-4D77-9E66-879A9BD83CF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68862" y="3918506"/>
              <a:ext cx="1046239" cy="1046239"/>
            </a:xfrm>
            <a:custGeom>
              <a:avLst/>
              <a:gdLst>
                <a:gd name="connsiteX0" fmla="*/ 2293994 w 2342283"/>
                <a:gd name="connsiteY0" fmla="*/ 1364460 h 2342283"/>
                <a:gd name="connsiteX1" fmla="*/ 1364460 w 2342283"/>
                <a:gd name="connsiteY1" fmla="*/ 2293994 h 2342283"/>
                <a:gd name="connsiteX2" fmla="*/ 1004455 w 2342283"/>
                <a:gd name="connsiteY2" fmla="*/ 2293994 h 2342283"/>
                <a:gd name="connsiteX3" fmla="*/ 74600 w 2342283"/>
                <a:gd name="connsiteY3" fmla="*/ 1364460 h 2342283"/>
                <a:gd name="connsiteX4" fmla="*/ 74600 w 2342283"/>
                <a:gd name="connsiteY4" fmla="*/ 1004455 h 2342283"/>
                <a:gd name="connsiteX5" fmla="*/ 1004134 w 2342283"/>
                <a:gd name="connsiteY5" fmla="*/ 74600 h 2342283"/>
                <a:gd name="connsiteX6" fmla="*/ 1364140 w 2342283"/>
                <a:gd name="connsiteY6" fmla="*/ 74600 h 2342283"/>
                <a:gd name="connsiteX7" fmla="*/ 2293673 w 2342283"/>
                <a:gd name="connsiteY7" fmla="*/ 1004134 h 2342283"/>
                <a:gd name="connsiteX8" fmla="*/ 2293994 w 2342283"/>
                <a:gd name="connsiteY8" fmla="*/ 1364460 h 2342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42283" h="2342283">
                  <a:moveTo>
                    <a:pt x="2293994" y="1364460"/>
                  </a:moveTo>
                  <a:lnTo>
                    <a:pt x="1364460" y="2293994"/>
                  </a:lnTo>
                  <a:cubicBezTo>
                    <a:pt x="1264994" y="2393461"/>
                    <a:pt x="1103922" y="2393461"/>
                    <a:pt x="1004455" y="2293994"/>
                  </a:cubicBezTo>
                  <a:lnTo>
                    <a:pt x="74600" y="1364460"/>
                  </a:lnTo>
                  <a:cubicBezTo>
                    <a:pt x="-24867" y="1264994"/>
                    <a:pt x="-24867" y="1103922"/>
                    <a:pt x="74600" y="1004455"/>
                  </a:cubicBezTo>
                  <a:lnTo>
                    <a:pt x="1004134" y="74600"/>
                  </a:lnTo>
                  <a:cubicBezTo>
                    <a:pt x="1103601" y="-24867"/>
                    <a:pt x="1264673" y="-24867"/>
                    <a:pt x="1364140" y="74600"/>
                  </a:cubicBezTo>
                  <a:lnTo>
                    <a:pt x="2293673" y="1004134"/>
                  </a:lnTo>
                  <a:cubicBezTo>
                    <a:pt x="2393461" y="1103601"/>
                    <a:pt x="2393461" y="1264994"/>
                    <a:pt x="2293994" y="1364460"/>
                  </a:cubicBez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1270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8B2170A9-8AC6-427D-8C4D-B834E07E9257}"/>
                </a:ext>
              </a:extLst>
            </p:cNvPr>
            <p:cNvSpPr txBox="1"/>
            <p:nvPr/>
          </p:nvSpPr>
          <p:spPr>
            <a:xfrm>
              <a:off x="5630958" y="4144432"/>
              <a:ext cx="743599" cy="553711"/>
            </a:xfrm>
            <a:prstGeom prst="rect">
              <a:avLst/>
            </a:prstGeom>
            <a:noFill/>
          </p:spPr>
          <p:txBody>
            <a:bodyPr wrap="none" rtlCol="1">
              <a:spAutoFit/>
            </a:bodyPr>
            <a:lstStyle/>
            <a:p>
              <a:pPr algn="ctr"/>
              <a:r>
                <a:rPr lang="en-US" sz="2000" b="1" dirty="0"/>
                <a:t>Sub</a:t>
              </a:r>
              <a:br>
                <a:rPr lang="en-US" sz="2000" b="1" dirty="0"/>
              </a:br>
              <a:r>
                <a:rPr lang="en-US" sz="2000" b="1" dirty="0"/>
                <a:t>Service</a:t>
              </a:r>
              <a:endParaRPr lang="ar-EG" sz="2000" b="1" dirty="0"/>
            </a:p>
          </p:txBody>
        </p:sp>
      </p:grpSp>
      <p:cxnSp>
        <p:nvCxnSpPr>
          <p:cNvPr id="176" name="Straight Connector 175">
            <a:extLst>
              <a:ext uri="{FF2B5EF4-FFF2-40B4-BE49-F238E27FC236}">
                <a16:creationId xmlns:a16="http://schemas.microsoft.com/office/drawing/2014/main" id="{F9BF403C-7942-476D-B7A5-30B86FA438C2}"/>
              </a:ext>
            </a:extLst>
          </p:cNvPr>
          <p:cNvCxnSpPr>
            <a:cxnSpLocks/>
            <a:stCxn id="159" idx="6"/>
          </p:cNvCxnSpPr>
          <p:nvPr/>
        </p:nvCxnSpPr>
        <p:spPr>
          <a:xfrm flipV="1">
            <a:off x="6100073" y="3340538"/>
            <a:ext cx="2358127" cy="8759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Connector 177">
            <a:extLst>
              <a:ext uri="{FF2B5EF4-FFF2-40B4-BE49-F238E27FC236}">
                <a16:creationId xmlns:a16="http://schemas.microsoft.com/office/drawing/2014/main" id="{74257E67-AD48-4085-986B-2EE78A763AD6}"/>
              </a:ext>
            </a:extLst>
          </p:cNvPr>
          <p:cNvCxnSpPr>
            <a:cxnSpLocks/>
            <a:stCxn id="159" idx="1"/>
          </p:cNvCxnSpPr>
          <p:nvPr/>
        </p:nvCxnSpPr>
        <p:spPr>
          <a:xfrm>
            <a:off x="6100256" y="5483823"/>
            <a:ext cx="2380193" cy="3731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EADC7480-AC7D-4B0D-8D88-B091F8D6ED4D}"/>
              </a:ext>
            </a:extLst>
          </p:cNvPr>
          <p:cNvGrpSpPr/>
          <p:nvPr/>
        </p:nvGrpSpPr>
        <p:grpSpPr>
          <a:xfrm>
            <a:off x="1427542" y="3225458"/>
            <a:ext cx="1338814" cy="1407297"/>
            <a:chOff x="5427327" y="3766746"/>
            <a:chExt cx="1775737" cy="1775737"/>
          </a:xfrm>
        </p:grpSpPr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13C8759D-03DB-4F50-8ACD-A503CDEFE11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27327" y="3766746"/>
              <a:ext cx="1775737" cy="1775737"/>
            </a:xfrm>
            <a:custGeom>
              <a:avLst/>
              <a:gdLst>
                <a:gd name="connsiteX0" fmla="*/ 2293994 w 2342283"/>
                <a:gd name="connsiteY0" fmla="*/ 1364460 h 2342283"/>
                <a:gd name="connsiteX1" fmla="*/ 1364460 w 2342283"/>
                <a:gd name="connsiteY1" fmla="*/ 2293994 h 2342283"/>
                <a:gd name="connsiteX2" fmla="*/ 1004455 w 2342283"/>
                <a:gd name="connsiteY2" fmla="*/ 2293994 h 2342283"/>
                <a:gd name="connsiteX3" fmla="*/ 74600 w 2342283"/>
                <a:gd name="connsiteY3" fmla="*/ 1364460 h 2342283"/>
                <a:gd name="connsiteX4" fmla="*/ 74600 w 2342283"/>
                <a:gd name="connsiteY4" fmla="*/ 1004455 h 2342283"/>
                <a:gd name="connsiteX5" fmla="*/ 1004134 w 2342283"/>
                <a:gd name="connsiteY5" fmla="*/ 74600 h 2342283"/>
                <a:gd name="connsiteX6" fmla="*/ 1364140 w 2342283"/>
                <a:gd name="connsiteY6" fmla="*/ 74600 h 2342283"/>
                <a:gd name="connsiteX7" fmla="*/ 2293673 w 2342283"/>
                <a:gd name="connsiteY7" fmla="*/ 1004134 h 2342283"/>
                <a:gd name="connsiteX8" fmla="*/ 2293994 w 2342283"/>
                <a:gd name="connsiteY8" fmla="*/ 1364460 h 2342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42283" h="2342283">
                  <a:moveTo>
                    <a:pt x="2293994" y="1364460"/>
                  </a:moveTo>
                  <a:lnTo>
                    <a:pt x="1364460" y="2293994"/>
                  </a:lnTo>
                  <a:cubicBezTo>
                    <a:pt x="1264994" y="2393461"/>
                    <a:pt x="1103922" y="2393461"/>
                    <a:pt x="1004455" y="2293994"/>
                  </a:cubicBezTo>
                  <a:lnTo>
                    <a:pt x="74600" y="1364460"/>
                  </a:lnTo>
                  <a:cubicBezTo>
                    <a:pt x="-24867" y="1264994"/>
                    <a:pt x="-24867" y="1103922"/>
                    <a:pt x="74600" y="1004455"/>
                  </a:cubicBezTo>
                  <a:lnTo>
                    <a:pt x="1004134" y="74600"/>
                  </a:lnTo>
                  <a:cubicBezTo>
                    <a:pt x="1103601" y="-24867"/>
                    <a:pt x="1264673" y="-24867"/>
                    <a:pt x="1364140" y="74600"/>
                  </a:cubicBezTo>
                  <a:lnTo>
                    <a:pt x="2293673" y="1004134"/>
                  </a:lnTo>
                  <a:cubicBezTo>
                    <a:pt x="2393461" y="1103601"/>
                    <a:pt x="2393461" y="1264994"/>
                    <a:pt x="2293994" y="1364460"/>
                  </a:cubicBez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1270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86" name="TextBox 185">
              <a:extLst>
                <a:ext uri="{FF2B5EF4-FFF2-40B4-BE49-F238E27FC236}">
                  <a16:creationId xmlns:a16="http://schemas.microsoft.com/office/drawing/2014/main" id="{7FDF036A-048D-498A-8ADC-6D422A148E9B}"/>
                </a:ext>
              </a:extLst>
            </p:cNvPr>
            <p:cNvSpPr txBox="1"/>
            <p:nvPr/>
          </p:nvSpPr>
          <p:spPr>
            <a:xfrm>
              <a:off x="5789934" y="4404121"/>
              <a:ext cx="1057375" cy="427190"/>
            </a:xfrm>
            <a:prstGeom prst="rect">
              <a:avLst/>
            </a:prstGeom>
            <a:noFill/>
          </p:spPr>
          <p:txBody>
            <a:bodyPr wrap="none" rtlCol="1">
              <a:spAutoFit/>
            </a:bodyPr>
            <a:lstStyle/>
            <a:p>
              <a:pPr algn="ctr"/>
              <a:r>
                <a:rPr lang="en-US" sz="1600" b="1" dirty="0"/>
                <a:t>Service</a:t>
              </a:r>
              <a:endParaRPr lang="ar-EG" sz="1600" b="1" dirty="0"/>
            </a:p>
          </p:txBody>
        </p:sp>
      </p:grpSp>
      <p:cxnSp>
        <p:nvCxnSpPr>
          <p:cNvPr id="192" name="Connector: Curved 191">
            <a:extLst>
              <a:ext uri="{FF2B5EF4-FFF2-40B4-BE49-F238E27FC236}">
                <a16:creationId xmlns:a16="http://schemas.microsoft.com/office/drawing/2014/main" id="{BD447677-5CCF-4017-AF53-839274E9E3D4}"/>
              </a:ext>
            </a:extLst>
          </p:cNvPr>
          <p:cNvCxnSpPr>
            <a:cxnSpLocks/>
          </p:cNvCxnSpPr>
          <p:nvPr/>
        </p:nvCxnSpPr>
        <p:spPr>
          <a:xfrm rot="10800000">
            <a:off x="5426394" y="3929107"/>
            <a:ext cx="569489" cy="142553"/>
          </a:xfrm>
          <a:prstGeom prst="curvedConnector3">
            <a:avLst>
              <a:gd name="adj1" fmla="val -176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Arrow Connector 228">
            <a:extLst>
              <a:ext uri="{FF2B5EF4-FFF2-40B4-BE49-F238E27FC236}">
                <a16:creationId xmlns:a16="http://schemas.microsoft.com/office/drawing/2014/main" id="{D4C14646-748D-4117-B6F8-060EAD071207}"/>
              </a:ext>
            </a:extLst>
          </p:cNvPr>
          <p:cNvCxnSpPr>
            <a:cxnSpLocks/>
          </p:cNvCxnSpPr>
          <p:nvPr/>
        </p:nvCxnSpPr>
        <p:spPr>
          <a:xfrm flipH="1">
            <a:off x="2842188" y="3929106"/>
            <a:ext cx="251403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40B6EA56-B7F4-4E7F-A33F-22A1E2210020}"/>
              </a:ext>
            </a:extLst>
          </p:cNvPr>
          <p:cNvSpPr/>
          <p:nvPr/>
        </p:nvSpPr>
        <p:spPr>
          <a:xfrm>
            <a:off x="828965" y="1776309"/>
            <a:ext cx="6638093" cy="31784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RTE</a:t>
            </a:r>
            <a:endParaRPr lang="ar-EG" b="1" dirty="0">
              <a:solidFill>
                <a:schemeClr val="tx1"/>
              </a:solidFill>
            </a:endParaRPr>
          </a:p>
        </p:txBody>
      </p:sp>
      <p:graphicFrame>
        <p:nvGraphicFramePr>
          <p:cNvPr id="21" name="Table 17">
            <a:extLst>
              <a:ext uri="{FF2B5EF4-FFF2-40B4-BE49-F238E27FC236}">
                <a16:creationId xmlns:a16="http://schemas.microsoft.com/office/drawing/2014/main" id="{61458379-F0AC-4CB2-8EBA-1A044FDC212F}"/>
              </a:ext>
            </a:extLst>
          </p:cNvPr>
          <p:cNvGraphicFramePr>
            <a:graphicFrameLocks noGrp="1"/>
          </p:cNvGraphicFramePr>
          <p:nvPr/>
        </p:nvGraphicFramePr>
        <p:xfrm>
          <a:off x="8413774" y="3302692"/>
          <a:ext cx="3670116" cy="256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2132">
                  <a:extLst>
                    <a:ext uri="{9D8B030D-6E8A-4147-A177-3AD203B41FA5}">
                      <a16:colId xmlns:a16="http://schemas.microsoft.com/office/drawing/2014/main" val="2093946113"/>
                    </a:ext>
                  </a:extLst>
                </a:gridCol>
                <a:gridCol w="2717984">
                  <a:extLst>
                    <a:ext uri="{9D8B030D-6E8A-4147-A177-3AD203B41FA5}">
                      <a16:colId xmlns:a16="http://schemas.microsoft.com/office/drawing/2014/main" val="1962127116"/>
                    </a:ext>
                  </a:extLst>
                </a:gridCol>
              </a:tblGrid>
              <a:tr h="257311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Sub</a:t>
                      </a:r>
                      <a:r>
                        <a:rPr lang="en-US" dirty="0"/>
                        <a:t> SID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Sub</a:t>
                      </a:r>
                      <a:r>
                        <a:rPr lang="en-US" dirty="0"/>
                        <a:t> Service Name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3259189"/>
                  </a:ext>
                </a:extLst>
              </a:tr>
              <a:tr h="260885">
                <a:tc>
                  <a:txBody>
                    <a:bodyPr/>
                    <a:lstStyle/>
                    <a:p>
                      <a:r>
                        <a:rPr lang="en-US" dirty="0"/>
                        <a:t>0x01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i.e</a:t>
                      </a:r>
                      <a:r>
                        <a:rPr lang="en-US" dirty="0"/>
                        <a:t> Start Routine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584531"/>
                  </a:ext>
                </a:extLst>
              </a:tr>
              <a:tr h="260885">
                <a:tc>
                  <a:txBody>
                    <a:bodyPr/>
                    <a:lstStyle/>
                    <a:p>
                      <a:r>
                        <a:rPr lang="en-US" dirty="0"/>
                        <a:t>0x02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i.e</a:t>
                      </a:r>
                      <a:r>
                        <a:rPr lang="en-US" dirty="0"/>
                        <a:t> Stop Routine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6186456"/>
                  </a:ext>
                </a:extLst>
              </a:tr>
              <a:tr h="260885">
                <a:tc>
                  <a:txBody>
                    <a:bodyPr/>
                    <a:lstStyle/>
                    <a:p>
                      <a:r>
                        <a:rPr lang="en-US" dirty="0"/>
                        <a:t>0x03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i.e</a:t>
                      </a:r>
                      <a:r>
                        <a:rPr lang="en-US" dirty="0"/>
                        <a:t> Request Routine Results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5885110"/>
                  </a:ext>
                </a:extLst>
              </a:tr>
              <a:tr h="26088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5682709"/>
                  </a:ext>
                </a:extLst>
              </a:tr>
              <a:tr h="26088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975467"/>
                  </a:ext>
                </a:extLst>
              </a:tr>
              <a:tr h="26088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2027486"/>
                  </a:ext>
                </a:extLst>
              </a:tr>
            </a:tbl>
          </a:graphicData>
        </a:graphic>
      </p:graphicFrame>
      <p:sp>
        <p:nvSpPr>
          <p:cNvPr id="30" name="Freeform 229">
            <a:extLst>
              <a:ext uri="{FF2B5EF4-FFF2-40B4-BE49-F238E27FC236}">
                <a16:creationId xmlns:a16="http://schemas.microsoft.com/office/drawing/2014/main" id="{E2FC5C17-2B05-4DA1-B9C4-DA54A5E53CD1}"/>
              </a:ext>
            </a:extLst>
          </p:cNvPr>
          <p:cNvSpPr>
            <a:spLocks noChangeAspect="1"/>
          </p:cNvSpPr>
          <p:nvPr/>
        </p:nvSpPr>
        <p:spPr>
          <a:xfrm rot="18999791">
            <a:off x="5915479" y="5125111"/>
            <a:ext cx="150879" cy="262793"/>
          </a:xfrm>
          <a:custGeom>
            <a:avLst/>
            <a:gdLst>
              <a:gd name="connsiteX0" fmla="*/ 1792357 w 2278359"/>
              <a:gd name="connsiteY0" fmla="*/ 471044 h 3989954"/>
              <a:gd name="connsiteX1" fmla="*/ 434587 w 2278359"/>
              <a:gd name="connsiteY1" fmla="*/ 510467 h 3989954"/>
              <a:gd name="connsiteX2" fmla="*/ 474013 w 2278359"/>
              <a:gd name="connsiteY2" fmla="*/ 1868237 h 3989954"/>
              <a:gd name="connsiteX3" fmla="*/ 1831783 w 2278359"/>
              <a:gd name="connsiteY3" fmla="*/ 1828814 h 3989954"/>
              <a:gd name="connsiteX4" fmla="*/ 1792357 w 2278359"/>
              <a:gd name="connsiteY4" fmla="*/ 471044 h 3989954"/>
              <a:gd name="connsiteX5" fmla="*/ 1885333 w 2278359"/>
              <a:gd name="connsiteY5" fmla="*/ 283261 h 3989954"/>
              <a:gd name="connsiteX6" fmla="*/ 1969376 w 2278359"/>
              <a:gd name="connsiteY6" fmla="*/ 365568 h 3989954"/>
              <a:gd name="connsiteX7" fmla="*/ 1919239 w 2278359"/>
              <a:gd name="connsiteY7" fmla="*/ 2004733 h 3989954"/>
              <a:gd name="connsiteX8" fmla="*/ 1321847 w 2278359"/>
              <a:gd name="connsiteY8" fmla="*/ 2304377 h 3989954"/>
              <a:gd name="connsiteX9" fmla="*/ 1255970 w 2278359"/>
              <a:gd name="connsiteY9" fmla="*/ 2308700 h 3989954"/>
              <a:gd name="connsiteX10" fmla="*/ 1255970 w 2278359"/>
              <a:gd name="connsiteY10" fmla="*/ 2543326 h 3989954"/>
              <a:gd name="connsiteX11" fmla="*/ 1309237 w 2278359"/>
              <a:gd name="connsiteY11" fmla="*/ 2582393 h 3989954"/>
              <a:gd name="connsiteX12" fmla="*/ 1395670 w 2278359"/>
              <a:gd name="connsiteY12" fmla="*/ 2815036 h 3989954"/>
              <a:gd name="connsiteX13" fmla="*/ 1369365 w 2278359"/>
              <a:gd name="connsiteY13" fmla="*/ 3675091 h 3989954"/>
              <a:gd name="connsiteX14" fmla="*/ 1040345 w 2278359"/>
              <a:gd name="connsiteY14" fmla="*/ 3989794 h 3989954"/>
              <a:gd name="connsiteX15" fmla="*/ 1040345 w 2278359"/>
              <a:gd name="connsiteY15" fmla="*/ 3989790 h 3989954"/>
              <a:gd name="connsiteX16" fmla="*/ 731192 w 2278359"/>
              <a:gd name="connsiteY16" fmla="*/ 3654862 h 3989954"/>
              <a:gd name="connsiteX17" fmla="*/ 757502 w 2278359"/>
              <a:gd name="connsiteY17" fmla="*/ 2794811 h 3989954"/>
              <a:gd name="connsiteX18" fmla="*/ 857986 w 2278359"/>
              <a:gd name="connsiteY18" fmla="*/ 2568093 h 3989954"/>
              <a:gd name="connsiteX19" fmla="*/ 934106 w 2278359"/>
              <a:gd name="connsiteY19" fmla="*/ 2519287 h 3989954"/>
              <a:gd name="connsiteX20" fmla="*/ 934106 w 2278359"/>
              <a:gd name="connsiteY20" fmla="*/ 2296711 h 3989954"/>
              <a:gd name="connsiteX21" fmla="*/ 886906 w 2278359"/>
              <a:gd name="connsiteY21" fmla="*/ 2290589 h 3989954"/>
              <a:gd name="connsiteX22" fmla="*/ 308981 w 2278359"/>
              <a:gd name="connsiteY22" fmla="*/ 1953696 h 3989954"/>
              <a:gd name="connsiteX23" fmla="*/ 359117 w 2278359"/>
              <a:gd name="connsiteY23" fmla="*/ 314532 h 3989954"/>
              <a:gd name="connsiteX24" fmla="*/ 1885333 w 2278359"/>
              <a:gd name="connsiteY24" fmla="*/ 283261 h 39899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278359" h="3989954">
                <a:moveTo>
                  <a:pt x="1792357" y="471044"/>
                </a:moveTo>
                <a:cubicBezTo>
                  <a:pt x="1406533" y="106992"/>
                  <a:pt x="798638" y="124643"/>
                  <a:pt x="434587" y="510467"/>
                </a:cubicBezTo>
                <a:cubicBezTo>
                  <a:pt x="70537" y="896291"/>
                  <a:pt x="88188" y="1504185"/>
                  <a:pt x="474013" y="1868237"/>
                </a:cubicBezTo>
                <a:cubicBezTo>
                  <a:pt x="859838" y="2232288"/>
                  <a:pt x="1467733" y="2214638"/>
                  <a:pt x="1831783" y="1828814"/>
                </a:cubicBezTo>
                <a:cubicBezTo>
                  <a:pt x="2195834" y="1442990"/>
                  <a:pt x="2178182" y="835095"/>
                  <a:pt x="1792357" y="471044"/>
                </a:cubicBezTo>
                <a:close/>
                <a:moveTo>
                  <a:pt x="1885333" y="283261"/>
                </a:moveTo>
                <a:cubicBezTo>
                  <a:pt x="1914390" y="308960"/>
                  <a:pt x="1942450" y="336397"/>
                  <a:pt x="1969376" y="365568"/>
                </a:cubicBezTo>
                <a:cubicBezTo>
                  <a:pt x="2400194" y="832304"/>
                  <a:pt x="2377747" y="1566184"/>
                  <a:pt x="1919239" y="2004733"/>
                </a:cubicBezTo>
                <a:cubicBezTo>
                  <a:pt x="1747300" y="2169194"/>
                  <a:pt x="1538456" y="2268763"/>
                  <a:pt x="1321847" y="2304377"/>
                </a:cubicBezTo>
                <a:lnTo>
                  <a:pt x="1255970" y="2308700"/>
                </a:lnTo>
                <a:lnTo>
                  <a:pt x="1255970" y="2543326"/>
                </a:lnTo>
                <a:lnTo>
                  <a:pt x="1309237" y="2582393"/>
                </a:lnTo>
                <a:cubicBezTo>
                  <a:pt x="1365185" y="2643003"/>
                  <a:pt x="1398412" y="2725341"/>
                  <a:pt x="1395670" y="2815036"/>
                </a:cubicBezTo>
                <a:lnTo>
                  <a:pt x="1369365" y="3675091"/>
                </a:lnTo>
                <a:cubicBezTo>
                  <a:pt x="1363875" y="3854485"/>
                  <a:pt x="1216570" y="3995377"/>
                  <a:pt x="1040345" y="3989794"/>
                </a:cubicBezTo>
                <a:lnTo>
                  <a:pt x="1040345" y="3989790"/>
                </a:lnTo>
                <a:cubicBezTo>
                  <a:pt x="864115" y="3984202"/>
                  <a:pt x="725707" y="3834251"/>
                  <a:pt x="731192" y="3654862"/>
                </a:cubicBezTo>
                <a:lnTo>
                  <a:pt x="757502" y="2794811"/>
                </a:lnTo>
                <a:cubicBezTo>
                  <a:pt x="760244" y="2705112"/>
                  <a:pt x="798445" y="2625041"/>
                  <a:pt x="857986" y="2568093"/>
                </a:cubicBezTo>
                <a:lnTo>
                  <a:pt x="934106" y="2519287"/>
                </a:lnTo>
                <a:lnTo>
                  <a:pt x="934106" y="2296711"/>
                </a:lnTo>
                <a:lnTo>
                  <a:pt x="886906" y="2290589"/>
                </a:lnTo>
                <a:cubicBezTo>
                  <a:pt x="672890" y="2241330"/>
                  <a:pt x="470536" y="2128727"/>
                  <a:pt x="308981" y="1953696"/>
                </a:cubicBezTo>
                <a:cubicBezTo>
                  <a:pt x="-121834" y="1486961"/>
                  <a:pt x="-99387" y="753081"/>
                  <a:pt x="359117" y="314532"/>
                </a:cubicBezTo>
                <a:cubicBezTo>
                  <a:pt x="788968" y="-96612"/>
                  <a:pt x="1449465" y="-102226"/>
                  <a:pt x="1885333" y="283261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en-US" kern="0">
              <a:solidFill>
                <a:prstClr val="white"/>
              </a:solidFill>
            </a:endParaRPr>
          </a:p>
        </p:txBody>
      </p:sp>
      <p:pic>
        <p:nvPicPr>
          <p:cNvPr id="62" name="Graphic 61">
            <a:extLst>
              <a:ext uri="{FF2B5EF4-FFF2-40B4-BE49-F238E27FC236}">
                <a16:creationId xmlns:a16="http://schemas.microsoft.com/office/drawing/2014/main" id="{06B15CEA-0D57-49F5-92D5-618E9D9CD4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21134" y="2757142"/>
            <a:ext cx="410235" cy="410235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3E43B24-3CA3-4D03-B794-1480A0762638}"/>
              </a:ext>
            </a:extLst>
          </p:cNvPr>
          <p:cNvCxnSpPr>
            <a:cxnSpLocks/>
            <a:endCxn id="68" idx="0"/>
          </p:cNvCxnSpPr>
          <p:nvPr/>
        </p:nvCxnSpPr>
        <p:spPr>
          <a:xfrm>
            <a:off x="2099532" y="4715663"/>
            <a:ext cx="0" cy="36214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877964E0-9968-40CD-B803-5A9F933894E9}"/>
              </a:ext>
            </a:extLst>
          </p:cNvPr>
          <p:cNvGrpSpPr/>
          <p:nvPr/>
        </p:nvGrpSpPr>
        <p:grpSpPr>
          <a:xfrm>
            <a:off x="1208978" y="5077806"/>
            <a:ext cx="1781108" cy="586037"/>
            <a:chOff x="1208978" y="5077806"/>
            <a:chExt cx="1781108" cy="586037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888DDC45-4E6C-421D-BCE4-C815555BB276}"/>
                </a:ext>
              </a:extLst>
            </p:cNvPr>
            <p:cNvSpPr/>
            <p:nvPr/>
          </p:nvSpPr>
          <p:spPr>
            <a:xfrm>
              <a:off x="1357168" y="5125312"/>
              <a:ext cx="1490794" cy="538531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 dirty="0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C6D15424-0D11-46B1-AF2B-D9608C805FDA}"/>
                </a:ext>
              </a:extLst>
            </p:cNvPr>
            <p:cNvSpPr txBox="1"/>
            <p:nvPr/>
          </p:nvSpPr>
          <p:spPr>
            <a:xfrm>
              <a:off x="1208978" y="5077806"/>
              <a:ext cx="1781108" cy="307777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1400" b="1" dirty="0"/>
                <a:t>Processing</a:t>
              </a:r>
              <a:endParaRPr lang="ar-EG" sz="1400" b="1" dirty="0"/>
            </a:p>
          </p:txBody>
        </p:sp>
        <p:pic>
          <p:nvPicPr>
            <p:cNvPr id="83" name="Graphic 82">
              <a:extLst>
                <a:ext uri="{FF2B5EF4-FFF2-40B4-BE49-F238E27FC236}">
                  <a16:creationId xmlns:a16="http://schemas.microsoft.com/office/drawing/2014/main" id="{418AE77F-EC8F-42AC-B23B-BAEEDBDF99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956048" y="5340368"/>
              <a:ext cx="272960" cy="272960"/>
            </a:xfrm>
            <a:prstGeom prst="rect">
              <a:avLst/>
            </a:prstGeom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1A36BB00-92A8-4755-ADB8-BF0EEC6BFF5C}"/>
              </a:ext>
            </a:extLst>
          </p:cNvPr>
          <p:cNvSpPr txBox="1"/>
          <p:nvPr/>
        </p:nvSpPr>
        <p:spPr>
          <a:xfrm>
            <a:off x="2192816" y="4727181"/>
            <a:ext cx="1320874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1">
            <a:spAutoFit/>
          </a:bodyPr>
          <a:lstStyle/>
          <a:p>
            <a:r>
              <a:rPr lang="en-US" sz="1400" dirty="0"/>
              <a:t>Internal Service</a:t>
            </a:r>
            <a:endParaRPr lang="ar-EG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CB6DD03-9692-4123-8BE9-5BD54524D2E7}"/>
              </a:ext>
            </a:extLst>
          </p:cNvPr>
          <p:cNvSpPr txBox="1"/>
          <p:nvPr/>
        </p:nvSpPr>
        <p:spPr>
          <a:xfrm>
            <a:off x="2178101" y="2771104"/>
            <a:ext cx="1350306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1">
            <a:spAutoFit/>
          </a:bodyPr>
          <a:lstStyle/>
          <a:p>
            <a:r>
              <a:rPr lang="en-US" sz="1400" dirty="0"/>
              <a:t>External Service</a:t>
            </a:r>
            <a:endParaRPr lang="ar-EG" dirty="0"/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0D21FDC2-698F-4C4F-AEEA-92DB2F9F73A3}"/>
              </a:ext>
            </a:extLst>
          </p:cNvPr>
          <p:cNvCxnSpPr>
            <a:cxnSpLocks/>
          </p:cNvCxnSpPr>
          <p:nvPr/>
        </p:nvCxnSpPr>
        <p:spPr>
          <a:xfrm flipV="1">
            <a:off x="6003547" y="5575965"/>
            <a:ext cx="0" cy="76218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4A3147AC-4D89-40CB-B527-4232351BAEAD}"/>
              </a:ext>
            </a:extLst>
          </p:cNvPr>
          <p:cNvCxnSpPr>
            <a:cxnSpLocks/>
          </p:cNvCxnSpPr>
          <p:nvPr/>
        </p:nvCxnSpPr>
        <p:spPr>
          <a:xfrm flipV="1">
            <a:off x="2099532" y="2247900"/>
            <a:ext cx="0" cy="93213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7AB228DF-5CD9-4533-A1CE-D29164F8D245}"/>
              </a:ext>
            </a:extLst>
          </p:cNvPr>
          <p:cNvSpPr txBox="1"/>
          <p:nvPr/>
        </p:nvSpPr>
        <p:spPr>
          <a:xfrm>
            <a:off x="5166267" y="112263"/>
            <a:ext cx="5161536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800" b="1" i="1" dirty="0">
                <a:solidFill>
                  <a:schemeClr val="bg1">
                    <a:lumMod val="65000"/>
                  </a:schemeClr>
                </a:solidFill>
              </a:rPr>
              <a:t>ISO 14229 - Unified Diagnostic Services (UDS).</a:t>
            </a:r>
            <a:br>
              <a:rPr lang="en-US" sz="1800" b="1" i="1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sz="1800" b="1" i="1" dirty="0">
                <a:solidFill>
                  <a:schemeClr val="bg1">
                    <a:lumMod val="65000"/>
                  </a:schemeClr>
                </a:solidFill>
              </a:rPr>
              <a:t>Diagnostic Communication Manager (DCM).</a:t>
            </a:r>
            <a:endParaRPr lang="ar-EG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87E0386-ACD0-438C-8951-FDA68E981B0A}"/>
              </a:ext>
            </a:extLst>
          </p:cNvPr>
          <p:cNvSpPr txBox="1"/>
          <p:nvPr/>
        </p:nvSpPr>
        <p:spPr>
          <a:xfrm>
            <a:off x="8340183" y="1474562"/>
            <a:ext cx="3239541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1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● </a:t>
            </a:r>
            <a:r>
              <a:rPr lang="en-US" b="1" dirty="0"/>
              <a:t>DSP: </a:t>
            </a:r>
            <a:r>
              <a:rPr lang="en-US" b="1" dirty="0">
                <a:solidFill>
                  <a:srgbClr val="FF0000"/>
                </a:solidFill>
              </a:rPr>
              <a:t>Sub</a:t>
            </a:r>
            <a:r>
              <a:rPr lang="en-US" b="1" dirty="0"/>
              <a:t> - Service Verification</a:t>
            </a:r>
            <a:endParaRPr lang="ar-EG" b="1" dirty="0"/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898F5167-A953-419D-B618-9106C4CD3DDC}"/>
              </a:ext>
            </a:extLst>
          </p:cNvPr>
          <p:cNvGrpSpPr/>
          <p:nvPr/>
        </p:nvGrpSpPr>
        <p:grpSpPr>
          <a:xfrm>
            <a:off x="8273712" y="2155065"/>
            <a:ext cx="3153481" cy="850390"/>
            <a:chOff x="8019712" y="2453515"/>
            <a:chExt cx="3153481" cy="850390"/>
          </a:xfrm>
        </p:grpSpPr>
        <p:sp>
          <p:nvSpPr>
            <p:cNvPr id="55" name="Rectangle: Rounded Corners 54">
              <a:extLst>
                <a:ext uri="{FF2B5EF4-FFF2-40B4-BE49-F238E27FC236}">
                  <a16:creationId xmlns:a16="http://schemas.microsoft.com/office/drawing/2014/main" id="{C2A1CFE3-C8AC-46A3-A1F1-8F6933E68008}"/>
                </a:ext>
              </a:extLst>
            </p:cNvPr>
            <p:cNvSpPr/>
            <p:nvPr/>
          </p:nvSpPr>
          <p:spPr>
            <a:xfrm>
              <a:off x="8019712" y="2478173"/>
              <a:ext cx="3153481" cy="304800"/>
            </a:xfrm>
            <a:prstGeom prst="roundRect">
              <a:avLst>
                <a:gd name="adj" fmla="val 2604"/>
              </a:avLst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 dirty="0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F8C93216-B496-4D10-BBA1-B30ECA681309}"/>
                </a:ext>
              </a:extLst>
            </p:cNvPr>
            <p:cNvSpPr txBox="1"/>
            <p:nvPr/>
          </p:nvSpPr>
          <p:spPr>
            <a:xfrm>
              <a:off x="8111565" y="2453515"/>
              <a:ext cx="604653" cy="369332"/>
            </a:xfrm>
            <a:prstGeom prst="rect">
              <a:avLst/>
            </a:prstGeom>
            <a:noFill/>
          </p:spPr>
          <p:txBody>
            <a:bodyPr wrap="none" rtlCol="1">
              <a:spAutoFit/>
            </a:bodyPr>
            <a:lstStyle/>
            <a:p>
              <a:r>
                <a:rPr lang="en-US" b="1" dirty="0"/>
                <a:t>SID</a:t>
              </a:r>
              <a:r>
                <a:rPr lang="en-US" sz="500" b="1" dirty="0"/>
                <a:t>(M)</a:t>
              </a:r>
              <a:endParaRPr lang="ar-EG" b="1" dirty="0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941B2E3D-6445-4E18-B3B1-081A20987E8E}"/>
                </a:ext>
              </a:extLst>
            </p:cNvPr>
            <p:cNvSpPr txBox="1"/>
            <p:nvPr/>
          </p:nvSpPr>
          <p:spPr>
            <a:xfrm>
              <a:off x="8661872" y="2483067"/>
              <a:ext cx="914033" cy="276999"/>
            </a:xfrm>
            <a:prstGeom prst="rect">
              <a:avLst/>
            </a:prstGeom>
            <a:noFill/>
          </p:spPr>
          <p:txBody>
            <a:bodyPr wrap="none" rtlCol="1">
              <a:spAutoFit/>
            </a:bodyPr>
            <a:lstStyle/>
            <a:p>
              <a:r>
                <a:rPr lang="en-US" sz="1200" b="1" dirty="0"/>
                <a:t>Sub-</a:t>
              </a:r>
              <a:r>
                <a:rPr lang="en-US" sz="1200" b="1" dirty="0" err="1"/>
                <a:t>Func</a:t>
              </a:r>
              <a:r>
                <a:rPr lang="en-US" sz="500" b="1" dirty="0"/>
                <a:t>(C/S)</a:t>
              </a:r>
              <a:endParaRPr lang="ar-EG" sz="1200" b="1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E1928E6B-1897-4C89-A289-FEE08C878703}"/>
                </a:ext>
              </a:extLst>
            </p:cNvPr>
            <p:cNvSpPr txBox="1"/>
            <p:nvPr/>
          </p:nvSpPr>
          <p:spPr>
            <a:xfrm>
              <a:off x="9694385" y="2467547"/>
              <a:ext cx="1424124" cy="307777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1400" b="1" dirty="0"/>
                <a:t>Data Record</a:t>
              </a:r>
              <a:r>
                <a:rPr lang="en-US" sz="500" b="1" dirty="0"/>
                <a:t>(M/C/U)</a:t>
              </a:r>
              <a:endParaRPr lang="ar-EG" sz="1400" b="1" dirty="0"/>
            </a:p>
          </p:txBody>
        </p: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5C612340-739E-4C47-988A-35297789229A}"/>
                </a:ext>
              </a:extLst>
            </p:cNvPr>
            <p:cNvCxnSpPr/>
            <p:nvPr/>
          </p:nvCxnSpPr>
          <p:spPr>
            <a:xfrm>
              <a:off x="9491523" y="2478173"/>
              <a:ext cx="0" cy="3048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542A6E13-4152-4121-ADC9-FAA12C35109B}"/>
                </a:ext>
              </a:extLst>
            </p:cNvPr>
            <p:cNvCxnSpPr/>
            <p:nvPr/>
          </p:nvCxnSpPr>
          <p:spPr>
            <a:xfrm>
              <a:off x="8675165" y="2478173"/>
              <a:ext cx="0" cy="3048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F95C8523-927C-414E-A371-7B0FE69A914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8045906" y="2802705"/>
              <a:ext cx="629259" cy="235489"/>
            </a:xfrm>
            <a:prstGeom prst="rect">
              <a:avLst/>
            </a:prstGeom>
          </p:spPr>
        </p:pic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FBDF0FB7-EA50-4143-8B2E-F92D3D7D269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8789241" y="2807631"/>
              <a:ext cx="629259" cy="235489"/>
            </a:xfrm>
            <a:prstGeom prst="rect">
              <a:avLst/>
            </a:prstGeom>
          </p:spPr>
        </p:pic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4EA19776-E0A0-4027-BF4E-8769D677A3A4}"/>
                </a:ext>
              </a:extLst>
            </p:cNvPr>
            <p:cNvSpPr txBox="1"/>
            <p:nvPr/>
          </p:nvSpPr>
          <p:spPr>
            <a:xfrm>
              <a:off x="8035926" y="3020532"/>
              <a:ext cx="649217" cy="276999"/>
            </a:xfrm>
            <a:prstGeom prst="rect">
              <a:avLst/>
            </a:prstGeom>
            <a:noFill/>
          </p:spPr>
          <p:txBody>
            <a:bodyPr wrap="none" rtlCol="1">
              <a:spAutoFit/>
            </a:bodyPr>
            <a:lstStyle/>
            <a:p>
              <a:r>
                <a:rPr lang="en-US" sz="1200" dirty="0"/>
                <a:t>1</a:t>
              </a:r>
              <a:r>
                <a:rPr lang="en-US" sz="1200" baseline="30000" dirty="0"/>
                <a:t>st</a:t>
              </a:r>
              <a:r>
                <a:rPr lang="en-US" sz="1200" dirty="0"/>
                <a:t> Byte</a:t>
              </a:r>
              <a:endParaRPr lang="ar-EG" sz="1200" dirty="0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6862F349-05FA-4934-8827-3C18EC550778}"/>
                </a:ext>
              </a:extLst>
            </p:cNvPr>
            <p:cNvSpPr txBox="1"/>
            <p:nvPr/>
          </p:nvSpPr>
          <p:spPr>
            <a:xfrm>
              <a:off x="8761051" y="3026906"/>
              <a:ext cx="685637" cy="276999"/>
            </a:xfrm>
            <a:prstGeom prst="rect">
              <a:avLst/>
            </a:prstGeom>
            <a:noFill/>
          </p:spPr>
          <p:txBody>
            <a:bodyPr wrap="none" rtlCol="1">
              <a:spAutoFit/>
            </a:bodyPr>
            <a:lstStyle/>
            <a:p>
              <a:r>
                <a:rPr lang="en-US" sz="1200" dirty="0"/>
                <a:t>2</a:t>
              </a:r>
              <a:r>
                <a:rPr lang="en-US" sz="1200" baseline="30000" dirty="0"/>
                <a:t>nd</a:t>
              </a:r>
              <a:r>
                <a:rPr lang="en-US" sz="1200" dirty="0"/>
                <a:t> Byte</a:t>
              </a:r>
              <a:endParaRPr lang="ar-EG" sz="1200" dirty="0"/>
            </a:p>
          </p:txBody>
        </p:sp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D257EEB0-7DCD-4DFE-8812-E1144A0B847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9532576" y="2813717"/>
              <a:ext cx="1482202" cy="213464"/>
            </a:xfrm>
            <a:prstGeom prst="rect">
              <a:avLst/>
            </a:prstGeom>
          </p:spPr>
        </p:pic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A37D25DA-90F4-4755-8708-F716B0AEDF35}"/>
                </a:ext>
              </a:extLst>
            </p:cNvPr>
            <p:cNvSpPr txBox="1"/>
            <p:nvPr/>
          </p:nvSpPr>
          <p:spPr>
            <a:xfrm>
              <a:off x="9930858" y="3018819"/>
              <a:ext cx="669607" cy="276999"/>
            </a:xfrm>
            <a:prstGeom prst="rect">
              <a:avLst/>
            </a:prstGeom>
            <a:noFill/>
          </p:spPr>
          <p:txBody>
            <a:bodyPr wrap="none" rtlCol="1">
              <a:spAutoFit/>
            </a:bodyPr>
            <a:lstStyle/>
            <a:p>
              <a:r>
                <a:rPr lang="en-US" sz="1200" dirty="0"/>
                <a:t>N-Bytes</a:t>
              </a:r>
              <a:endParaRPr lang="ar-EG" sz="1200" dirty="0"/>
            </a:p>
          </p:txBody>
        </p:sp>
      </p:grpSp>
      <p:sp>
        <p:nvSpPr>
          <p:cNvPr id="72" name="Rectangle 71">
            <a:extLst>
              <a:ext uri="{FF2B5EF4-FFF2-40B4-BE49-F238E27FC236}">
                <a16:creationId xmlns:a16="http://schemas.microsoft.com/office/drawing/2014/main" id="{8E86B186-A5C5-4053-9956-F4759D384B50}"/>
              </a:ext>
            </a:extLst>
          </p:cNvPr>
          <p:cNvSpPr/>
          <p:nvPr/>
        </p:nvSpPr>
        <p:spPr>
          <a:xfrm>
            <a:off x="8929166" y="2179723"/>
            <a:ext cx="816348" cy="30969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C5079B51-0CFB-4B7D-92CB-7F9AB4184676}"/>
              </a:ext>
            </a:extLst>
          </p:cNvPr>
          <p:cNvCxnSpPr>
            <a:cxnSpLocks/>
          </p:cNvCxnSpPr>
          <p:nvPr/>
        </p:nvCxnSpPr>
        <p:spPr>
          <a:xfrm flipH="1">
            <a:off x="9434513" y="1876112"/>
            <a:ext cx="152401" cy="2789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0106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ome">
            <a:extLst>
              <a:ext uri="{FF2B5EF4-FFF2-40B4-BE49-F238E27FC236}">
                <a16:creationId xmlns:a16="http://schemas.microsoft.com/office/drawing/2014/main" id="{9F1C6FEE-1FF5-4128-995B-ED894BCCE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7086" y="113088"/>
            <a:ext cx="1176804" cy="1176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0" name="Freeform: Shape 79">
            <a:extLst>
              <a:ext uri="{FF2B5EF4-FFF2-40B4-BE49-F238E27FC236}">
                <a16:creationId xmlns:a16="http://schemas.microsoft.com/office/drawing/2014/main" id="{F863814B-C440-4E4D-A46C-700EB8D1EA41}"/>
              </a:ext>
            </a:extLst>
          </p:cNvPr>
          <p:cNvSpPr/>
          <p:nvPr/>
        </p:nvSpPr>
        <p:spPr>
          <a:xfrm>
            <a:off x="831168" y="289691"/>
            <a:ext cx="4075446" cy="1114150"/>
          </a:xfrm>
          <a:custGeom>
            <a:avLst/>
            <a:gdLst>
              <a:gd name="connsiteX0" fmla="*/ 4080137 w 4075445"/>
              <a:gd name="connsiteY0" fmla="*/ 563819 h 1114150"/>
              <a:gd name="connsiteX1" fmla="*/ 3913014 w 4075445"/>
              <a:gd name="connsiteY1" fmla="*/ 974882 h 1114150"/>
              <a:gd name="connsiteX2" fmla="*/ 3508988 w 4075445"/>
              <a:gd name="connsiteY2" fmla="*/ 1142298 h 1114150"/>
              <a:gd name="connsiteX3" fmla="*/ 0 w 4075445"/>
              <a:gd name="connsiteY3" fmla="*/ 1142298 h 1114150"/>
              <a:gd name="connsiteX4" fmla="*/ 571149 w 4075445"/>
              <a:gd name="connsiteY4" fmla="*/ 571149 h 1114150"/>
              <a:gd name="connsiteX5" fmla="*/ 571149 w 4075445"/>
              <a:gd name="connsiteY5" fmla="*/ 571149 h 1114150"/>
              <a:gd name="connsiteX6" fmla="*/ 1142298 w 4075445"/>
              <a:gd name="connsiteY6" fmla="*/ 0 h 1114150"/>
              <a:gd name="connsiteX7" fmla="*/ 3493742 w 4075445"/>
              <a:gd name="connsiteY7" fmla="*/ 0 h 1114150"/>
              <a:gd name="connsiteX8" fmla="*/ 4080137 w 4075445"/>
              <a:gd name="connsiteY8" fmla="*/ 563819 h 1114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75445" h="1114150">
                <a:moveTo>
                  <a:pt x="4080137" y="563819"/>
                </a:moveTo>
                <a:cubicBezTo>
                  <a:pt x="4082189" y="724491"/>
                  <a:pt x="4017686" y="870210"/>
                  <a:pt x="3913014" y="974882"/>
                </a:cubicBezTo>
                <a:cubicBezTo>
                  <a:pt x="3809809" y="1078381"/>
                  <a:pt x="3666728" y="1142298"/>
                  <a:pt x="3508988" y="1142298"/>
                </a:cubicBezTo>
                <a:lnTo>
                  <a:pt x="0" y="1142298"/>
                </a:lnTo>
                <a:cubicBezTo>
                  <a:pt x="315481" y="1142298"/>
                  <a:pt x="571149" y="886336"/>
                  <a:pt x="571149" y="571149"/>
                </a:cubicBezTo>
                <a:lnTo>
                  <a:pt x="571149" y="571149"/>
                </a:lnTo>
                <a:cubicBezTo>
                  <a:pt x="571149" y="255668"/>
                  <a:pt x="826817" y="0"/>
                  <a:pt x="1142298" y="0"/>
                </a:cubicBezTo>
                <a:lnTo>
                  <a:pt x="3493742" y="0"/>
                </a:lnTo>
                <a:cubicBezTo>
                  <a:pt x="3809223" y="-293"/>
                  <a:pt x="4076032" y="248632"/>
                  <a:pt x="4080137" y="563819"/>
                </a:cubicBezTo>
                <a:close/>
              </a:path>
            </a:pathLst>
          </a:custGeom>
          <a:solidFill>
            <a:srgbClr val="00C3E6"/>
          </a:solidFill>
          <a:ln w="2928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2D57FBD9-B428-4A8A-B125-0D36C6B3C89B}"/>
              </a:ext>
            </a:extLst>
          </p:cNvPr>
          <p:cNvSpPr/>
          <p:nvPr/>
        </p:nvSpPr>
        <p:spPr>
          <a:xfrm>
            <a:off x="166782" y="196161"/>
            <a:ext cx="645035" cy="645034"/>
          </a:xfrm>
          <a:custGeom>
            <a:avLst/>
            <a:gdLst>
              <a:gd name="connsiteX0" fmla="*/ 664679 w 645034"/>
              <a:gd name="connsiteY0" fmla="*/ 0 h 645034"/>
              <a:gd name="connsiteX1" fmla="*/ 664679 w 645034"/>
              <a:gd name="connsiteY1" fmla="*/ 664679 h 645034"/>
              <a:gd name="connsiteX2" fmla="*/ 0 w 645034"/>
              <a:gd name="connsiteY2" fmla="*/ 664679 h 645034"/>
              <a:gd name="connsiteX3" fmla="*/ 664679 w 645034"/>
              <a:gd name="connsiteY3" fmla="*/ 0 h 645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5034" h="645034">
                <a:moveTo>
                  <a:pt x="664679" y="0"/>
                </a:moveTo>
                <a:lnTo>
                  <a:pt x="664679" y="664679"/>
                </a:lnTo>
                <a:lnTo>
                  <a:pt x="0" y="664679"/>
                </a:lnTo>
                <a:cubicBezTo>
                  <a:pt x="0" y="297595"/>
                  <a:pt x="297595" y="0"/>
                  <a:pt x="664679" y="0"/>
                </a:cubicBezTo>
                <a:close/>
              </a:path>
            </a:pathLst>
          </a:custGeom>
          <a:solidFill>
            <a:srgbClr val="00C3E6"/>
          </a:solidFill>
          <a:ln w="2928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2" name="Freeform: Shape 81">
            <a:extLst>
              <a:ext uri="{FF2B5EF4-FFF2-40B4-BE49-F238E27FC236}">
                <a16:creationId xmlns:a16="http://schemas.microsoft.com/office/drawing/2014/main" id="{6396369F-61F3-41E9-9016-F5D262BBFD71}"/>
              </a:ext>
            </a:extLst>
          </p:cNvPr>
          <p:cNvSpPr/>
          <p:nvPr/>
        </p:nvSpPr>
        <p:spPr>
          <a:xfrm>
            <a:off x="831461" y="860840"/>
            <a:ext cx="645035" cy="645034"/>
          </a:xfrm>
          <a:custGeom>
            <a:avLst/>
            <a:gdLst>
              <a:gd name="connsiteX0" fmla="*/ 0 w 645034"/>
              <a:gd name="connsiteY0" fmla="*/ 664386 h 645034"/>
              <a:gd name="connsiteX1" fmla="*/ 0 w 645034"/>
              <a:gd name="connsiteY1" fmla="*/ 0 h 645034"/>
              <a:gd name="connsiteX2" fmla="*/ 664679 w 645034"/>
              <a:gd name="connsiteY2" fmla="*/ 0 h 645034"/>
              <a:gd name="connsiteX3" fmla="*/ 0 w 645034"/>
              <a:gd name="connsiteY3" fmla="*/ 664386 h 645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5034" h="645034">
                <a:moveTo>
                  <a:pt x="0" y="664386"/>
                </a:moveTo>
                <a:lnTo>
                  <a:pt x="0" y="0"/>
                </a:lnTo>
                <a:lnTo>
                  <a:pt x="664679" y="0"/>
                </a:lnTo>
                <a:cubicBezTo>
                  <a:pt x="664386" y="366790"/>
                  <a:pt x="366790" y="664386"/>
                  <a:pt x="0" y="664386"/>
                </a:cubicBezTo>
                <a:close/>
              </a:path>
            </a:pathLst>
          </a:custGeom>
          <a:solidFill>
            <a:srgbClr val="00C3E6"/>
          </a:solidFill>
          <a:ln w="2928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33028806-439A-42D9-A9F2-D89141693646}"/>
              </a:ext>
            </a:extLst>
          </p:cNvPr>
          <p:cNvSpPr/>
          <p:nvPr/>
        </p:nvSpPr>
        <p:spPr>
          <a:xfrm>
            <a:off x="89807" y="112263"/>
            <a:ext cx="1495307" cy="1495307"/>
          </a:xfrm>
          <a:custGeom>
            <a:avLst/>
            <a:gdLst>
              <a:gd name="connsiteX0" fmla="*/ 1274404 w 1495307"/>
              <a:gd name="connsiteY0" fmla="*/ 526599 h 1495307"/>
              <a:gd name="connsiteX1" fmla="*/ 969011 w 1495307"/>
              <a:gd name="connsiteY1" fmla="*/ 1274404 h 1495307"/>
              <a:gd name="connsiteX2" fmla="*/ 221206 w 1495307"/>
              <a:gd name="connsiteY2" fmla="*/ 969011 h 1495307"/>
              <a:gd name="connsiteX3" fmla="*/ 526599 w 1495307"/>
              <a:gd name="connsiteY3" fmla="*/ 221206 h 1495307"/>
              <a:gd name="connsiteX4" fmla="*/ 1274404 w 1495307"/>
              <a:gd name="connsiteY4" fmla="*/ 526599 h 1495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5307" h="1495307">
                <a:moveTo>
                  <a:pt x="1274404" y="526599"/>
                </a:moveTo>
                <a:cubicBezTo>
                  <a:pt x="1396573" y="817432"/>
                  <a:pt x="1259844" y="1152236"/>
                  <a:pt x="969011" y="1274404"/>
                </a:cubicBezTo>
                <a:cubicBezTo>
                  <a:pt x="678178" y="1396573"/>
                  <a:pt x="343375" y="1259844"/>
                  <a:pt x="221206" y="969011"/>
                </a:cubicBezTo>
                <a:cubicBezTo>
                  <a:pt x="99037" y="678178"/>
                  <a:pt x="235767" y="343375"/>
                  <a:pt x="526599" y="221206"/>
                </a:cubicBezTo>
                <a:cubicBezTo>
                  <a:pt x="817432" y="99037"/>
                  <a:pt x="1152236" y="235767"/>
                  <a:pt x="1274404" y="526599"/>
                </a:cubicBezTo>
                <a:close/>
              </a:path>
            </a:pathLst>
          </a:custGeom>
          <a:solidFill>
            <a:srgbClr val="FFFFFF"/>
          </a:solidFill>
          <a:ln w="2928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8" name="Freeform: Shape 77">
            <a:extLst>
              <a:ext uri="{FF2B5EF4-FFF2-40B4-BE49-F238E27FC236}">
                <a16:creationId xmlns:a16="http://schemas.microsoft.com/office/drawing/2014/main" id="{571D3E3B-FD36-4210-9622-B1D15A1BF9F5}"/>
              </a:ext>
            </a:extLst>
          </p:cNvPr>
          <p:cNvSpPr/>
          <p:nvPr/>
        </p:nvSpPr>
        <p:spPr>
          <a:xfrm>
            <a:off x="418075" y="433925"/>
            <a:ext cx="820953" cy="820953"/>
          </a:xfrm>
          <a:custGeom>
            <a:avLst/>
            <a:gdLst>
              <a:gd name="connsiteX0" fmla="*/ 836199 w 820953"/>
              <a:gd name="connsiteY0" fmla="*/ 418100 h 820952"/>
              <a:gd name="connsiteX1" fmla="*/ 418100 w 820953"/>
              <a:gd name="connsiteY1" fmla="*/ 836199 h 820952"/>
              <a:gd name="connsiteX2" fmla="*/ 0 w 820953"/>
              <a:gd name="connsiteY2" fmla="*/ 418100 h 820952"/>
              <a:gd name="connsiteX3" fmla="*/ 418100 w 820953"/>
              <a:gd name="connsiteY3" fmla="*/ 0 h 820952"/>
              <a:gd name="connsiteX4" fmla="*/ 836199 w 820953"/>
              <a:gd name="connsiteY4" fmla="*/ 418100 h 820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0953" h="820952">
                <a:moveTo>
                  <a:pt x="836199" y="418100"/>
                </a:moveTo>
                <a:cubicBezTo>
                  <a:pt x="836199" y="649010"/>
                  <a:pt x="649010" y="836199"/>
                  <a:pt x="418100" y="836199"/>
                </a:cubicBezTo>
                <a:cubicBezTo>
                  <a:pt x="187190" y="836199"/>
                  <a:pt x="0" y="649010"/>
                  <a:pt x="0" y="418100"/>
                </a:cubicBezTo>
                <a:cubicBezTo>
                  <a:pt x="0" y="187190"/>
                  <a:pt x="187190" y="0"/>
                  <a:pt x="418100" y="0"/>
                </a:cubicBezTo>
                <a:cubicBezTo>
                  <a:pt x="649010" y="0"/>
                  <a:pt x="836199" y="187190"/>
                  <a:pt x="836199" y="418100"/>
                </a:cubicBezTo>
                <a:close/>
              </a:path>
            </a:pathLst>
          </a:custGeom>
          <a:solidFill>
            <a:srgbClr val="009AB4"/>
          </a:solidFill>
          <a:ln w="29281" cap="flat">
            <a:noFill/>
            <a:prstDash val="solid"/>
            <a:miter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endParaRPr lang="en-US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F9C514EB-D0FB-4549-82C6-DC0FBE479AD6}"/>
              </a:ext>
            </a:extLst>
          </p:cNvPr>
          <p:cNvSpPr txBox="1"/>
          <p:nvPr/>
        </p:nvSpPr>
        <p:spPr>
          <a:xfrm>
            <a:off x="1667707" y="662159"/>
            <a:ext cx="4533801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I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SERVICE LIFE CYCLE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E9A6142-B80E-4355-9AFE-52DF5611692A}"/>
              </a:ext>
            </a:extLst>
          </p:cNvPr>
          <p:cNvSpPr/>
          <p:nvPr/>
        </p:nvSpPr>
        <p:spPr>
          <a:xfrm rot="5400000">
            <a:off x="1474418" y="1783819"/>
            <a:ext cx="95492" cy="3354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36" name="Inhaltsplatzhalter 4">
            <a:extLst>
              <a:ext uri="{FF2B5EF4-FFF2-40B4-BE49-F238E27FC236}">
                <a16:creationId xmlns:a16="http://schemas.microsoft.com/office/drawing/2014/main" id="{9C9776D3-4CC9-436F-B4EB-944AB439E193}"/>
              </a:ext>
            </a:extLst>
          </p:cNvPr>
          <p:cNvSpPr txBox="1">
            <a:spLocks/>
          </p:cNvSpPr>
          <p:nvPr/>
        </p:nvSpPr>
        <p:spPr>
          <a:xfrm>
            <a:off x="531945" y="637696"/>
            <a:ext cx="579096" cy="43088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2800" b="1" dirty="0">
                <a:latin typeface="Roboto" pitchFamily="2" charset="0"/>
                <a:ea typeface="Roboto Light" panose="02000000000000000000" pitchFamily="2" charset="0"/>
              </a:rPr>
              <a:t>3.0</a:t>
            </a:r>
            <a:endParaRPr lang="en-US" sz="18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04" name="Rectangle: Rounded Corners 103">
            <a:extLst>
              <a:ext uri="{FF2B5EF4-FFF2-40B4-BE49-F238E27FC236}">
                <a16:creationId xmlns:a16="http://schemas.microsoft.com/office/drawing/2014/main" id="{DE72C5C0-FB85-4950-A8A9-6203DAAAD644}"/>
              </a:ext>
            </a:extLst>
          </p:cNvPr>
          <p:cNvSpPr/>
          <p:nvPr/>
        </p:nvSpPr>
        <p:spPr>
          <a:xfrm>
            <a:off x="1006894" y="2935753"/>
            <a:ext cx="6230021" cy="2670298"/>
          </a:xfrm>
          <a:prstGeom prst="roundRect">
            <a:avLst>
              <a:gd name="adj" fmla="val 6058"/>
            </a:avLst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2575C819-7F2C-4615-A2C6-9F6A049E43CE}"/>
              </a:ext>
            </a:extLst>
          </p:cNvPr>
          <p:cNvSpPr txBox="1"/>
          <p:nvPr/>
        </p:nvSpPr>
        <p:spPr>
          <a:xfrm>
            <a:off x="1052195" y="2941739"/>
            <a:ext cx="87086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b="1" dirty="0"/>
              <a:t>RTE</a:t>
            </a:r>
            <a:endParaRPr lang="ar-EG" b="1" dirty="0"/>
          </a:p>
        </p:txBody>
      </p: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50E46588-9CBA-4263-B36C-5F5CD1952AC1}"/>
              </a:ext>
            </a:extLst>
          </p:cNvPr>
          <p:cNvGrpSpPr/>
          <p:nvPr/>
        </p:nvGrpSpPr>
        <p:grpSpPr>
          <a:xfrm>
            <a:off x="5170027" y="3436627"/>
            <a:ext cx="1639462" cy="1599468"/>
            <a:chOff x="5580595" y="4030239"/>
            <a:chExt cx="934506" cy="934506"/>
          </a:xfrm>
        </p:grpSpPr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82D3622B-958C-4D77-9E66-879A9BD83CF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80595" y="4030239"/>
              <a:ext cx="934506" cy="934506"/>
            </a:xfrm>
            <a:custGeom>
              <a:avLst/>
              <a:gdLst>
                <a:gd name="connsiteX0" fmla="*/ 2293994 w 2342283"/>
                <a:gd name="connsiteY0" fmla="*/ 1364460 h 2342283"/>
                <a:gd name="connsiteX1" fmla="*/ 1364460 w 2342283"/>
                <a:gd name="connsiteY1" fmla="*/ 2293994 h 2342283"/>
                <a:gd name="connsiteX2" fmla="*/ 1004455 w 2342283"/>
                <a:gd name="connsiteY2" fmla="*/ 2293994 h 2342283"/>
                <a:gd name="connsiteX3" fmla="*/ 74600 w 2342283"/>
                <a:gd name="connsiteY3" fmla="*/ 1364460 h 2342283"/>
                <a:gd name="connsiteX4" fmla="*/ 74600 w 2342283"/>
                <a:gd name="connsiteY4" fmla="*/ 1004455 h 2342283"/>
                <a:gd name="connsiteX5" fmla="*/ 1004134 w 2342283"/>
                <a:gd name="connsiteY5" fmla="*/ 74600 h 2342283"/>
                <a:gd name="connsiteX6" fmla="*/ 1364140 w 2342283"/>
                <a:gd name="connsiteY6" fmla="*/ 74600 h 2342283"/>
                <a:gd name="connsiteX7" fmla="*/ 2293673 w 2342283"/>
                <a:gd name="connsiteY7" fmla="*/ 1004134 h 2342283"/>
                <a:gd name="connsiteX8" fmla="*/ 2293994 w 2342283"/>
                <a:gd name="connsiteY8" fmla="*/ 1364460 h 2342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42283" h="2342283">
                  <a:moveTo>
                    <a:pt x="2293994" y="1364460"/>
                  </a:moveTo>
                  <a:lnTo>
                    <a:pt x="1364460" y="2293994"/>
                  </a:lnTo>
                  <a:cubicBezTo>
                    <a:pt x="1264994" y="2393461"/>
                    <a:pt x="1103922" y="2393461"/>
                    <a:pt x="1004455" y="2293994"/>
                  </a:cubicBezTo>
                  <a:lnTo>
                    <a:pt x="74600" y="1364460"/>
                  </a:lnTo>
                  <a:cubicBezTo>
                    <a:pt x="-24867" y="1264994"/>
                    <a:pt x="-24867" y="1103922"/>
                    <a:pt x="74600" y="1004455"/>
                  </a:cubicBezTo>
                  <a:lnTo>
                    <a:pt x="1004134" y="74600"/>
                  </a:lnTo>
                  <a:cubicBezTo>
                    <a:pt x="1103601" y="-24867"/>
                    <a:pt x="1264673" y="-24867"/>
                    <a:pt x="1364140" y="74600"/>
                  </a:cubicBezTo>
                  <a:lnTo>
                    <a:pt x="2293673" y="1004134"/>
                  </a:lnTo>
                  <a:cubicBezTo>
                    <a:pt x="2393461" y="1103601"/>
                    <a:pt x="2393461" y="1264994"/>
                    <a:pt x="2293994" y="1364460"/>
                  </a:cubicBez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1270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8B2170A9-8AC6-427D-8C4D-B834E07E9257}"/>
                </a:ext>
              </a:extLst>
            </p:cNvPr>
            <p:cNvSpPr txBox="1"/>
            <p:nvPr/>
          </p:nvSpPr>
          <p:spPr>
            <a:xfrm>
              <a:off x="5642789" y="4142978"/>
              <a:ext cx="846985" cy="539465"/>
            </a:xfrm>
            <a:prstGeom prst="rect">
              <a:avLst/>
            </a:prstGeom>
            <a:noFill/>
          </p:spPr>
          <p:txBody>
            <a:bodyPr wrap="none" rtlCol="1">
              <a:spAutoFit/>
            </a:bodyPr>
            <a:lstStyle/>
            <a:p>
              <a:pPr algn="ctr"/>
              <a:r>
                <a:rPr lang="en-US" b="1" dirty="0"/>
                <a:t>RTE</a:t>
              </a:r>
              <a:br>
                <a:rPr lang="en-US" b="1" dirty="0"/>
              </a:br>
              <a:r>
                <a:rPr lang="en-US" b="1" dirty="0"/>
                <a:t>Port</a:t>
              </a:r>
              <a:br>
                <a:rPr lang="en-US" b="1" dirty="0"/>
              </a:br>
              <a:r>
                <a:rPr lang="en-US" b="1" dirty="0"/>
                <a:t>Configuration</a:t>
              </a:r>
              <a:endParaRPr lang="ar-EG" b="1" dirty="0"/>
            </a:p>
          </p:txBody>
        </p:sp>
      </p:grpSp>
      <p:cxnSp>
        <p:nvCxnSpPr>
          <p:cNvPr id="170" name="Straight Arrow Connector 169">
            <a:extLst>
              <a:ext uri="{FF2B5EF4-FFF2-40B4-BE49-F238E27FC236}">
                <a16:creationId xmlns:a16="http://schemas.microsoft.com/office/drawing/2014/main" id="{6A568E80-11E0-4BCA-905A-C9B9FF0305B7}"/>
              </a:ext>
            </a:extLst>
          </p:cNvPr>
          <p:cNvCxnSpPr>
            <a:cxnSpLocks/>
          </p:cNvCxnSpPr>
          <p:nvPr/>
        </p:nvCxnSpPr>
        <p:spPr>
          <a:xfrm flipV="1">
            <a:off x="5989758" y="5083413"/>
            <a:ext cx="1" cy="42363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40B6EA56-B7F4-4E7F-A33F-22A1E2210020}"/>
              </a:ext>
            </a:extLst>
          </p:cNvPr>
          <p:cNvSpPr/>
          <p:nvPr/>
        </p:nvSpPr>
        <p:spPr>
          <a:xfrm>
            <a:off x="1006894" y="1568688"/>
            <a:ext cx="6230021" cy="820657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 b="1" dirty="0">
              <a:solidFill>
                <a:schemeClr val="tx1"/>
              </a:solidFill>
            </a:endParaRPr>
          </a:p>
        </p:txBody>
      </p: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E16F70BE-BE27-4594-8370-31F9D808749C}"/>
              </a:ext>
            </a:extLst>
          </p:cNvPr>
          <p:cNvGrpSpPr/>
          <p:nvPr/>
        </p:nvGrpSpPr>
        <p:grpSpPr>
          <a:xfrm>
            <a:off x="1006894" y="6152459"/>
            <a:ext cx="6230014" cy="510477"/>
            <a:chOff x="1006894" y="6082063"/>
            <a:chExt cx="6230014" cy="510477"/>
          </a:xfrm>
        </p:grpSpPr>
        <p:sp>
          <p:nvSpPr>
            <p:cNvPr id="132" name="Rectangle: Rounded Corners 131">
              <a:extLst>
                <a:ext uri="{FF2B5EF4-FFF2-40B4-BE49-F238E27FC236}">
                  <a16:creationId xmlns:a16="http://schemas.microsoft.com/office/drawing/2014/main" id="{4ECC1D50-2A9C-4A23-A9C3-C0E0453035FD}"/>
                </a:ext>
              </a:extLst>
            </p:cNvPr>
            <p:cNvSpPr/>
            <p:nvPr/>
          </p:nvSpPr>
          <p:spPr>
            <a:xfrm>
              <a:off x="1006894" y="6082063"/>
              <a:ext cx="6230014" cy="510477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 b="1" dirty="0">
                <a:solidFill>
                  <a:schemeClr val="tx1"/>
                </a:solidFill>
              </a:endParaRPr>
            </a:p>
          </p:txBody>
        </p: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8100CF18-7F4E-46C8-BFF4-2C6F385293D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845860" y="6296900"/>
              <a:ext cx="301127" cy="223208"/>
              <a:chOff x="5996848" y="3217369"/>
              <a:chExt cx="217902" cy="161518"/>
            </a:xfrm>
            <a:solidFill>
              <a:schemeClr val="bg2">
                <a:lumMod val="75000"/>
              </a:schemeClr>
            </a:solidFill>
          </p:grpSpPr>
          <p:sp>
            <p:nvSpPr>
              <p:cNvPr id="135" name="Freeform 133">
                <a:extLst>
                  <a:ext uri="{FF2B5EF4-FFF2-40B4-BE49-F238E27FC236}">
                    <a16:creationId xmlns:a16="http://schemas.microsoft.com/office/drawing/2014/main" id="{DD6BC4E4-C20B-4AC1-946F-1F54CA90F4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96848" y="3222800"/>
                <a:ext cx="208240" cy="156087"/>
              </a:xfrm>
              <a:custGeom>
                <a:avLst/>
                <a:gdLst>
                  <a:gd name="T0" fmla="*/ 4724 w 6117"/>
                  <a:gd name="T1" fmla="*/ 1612 h 4594"/>
                  <a:gd name="T2" fmla="*/ 4680 w 6117"/>
                  <a:gd name="T3" fmla="*/ 1652 h 4594"/>
                  <a:gd name="T4" fmla="*/ 4088 w 6117"/>
                  <a:gd name="T5" fmla="*/ 2189 h 4594"/>
                  <a:gd name="T6" fmla="*/ 4037 w 6117"/>
                  <a:gd name="T7" fmla="*/ 2237 h 4594"/>
                  <a:gd name="T8" fmla="*/ 4474 w 6117"/>
                  <a:gd name="T9" fmla="*/ 2673 h 4594"/>
                  <a:gd name="T10" fmla="*/ 5289 w 6117"/>
                  <a:gd name="T11" fmla="*/ 3489 h 4594"/>
                  <a:gd name="T12" fmla="*/ 5211 w 6117"/>
                  <a:gd name="T13" fmla="*/ 3815 h 4594"/>
                  <a:gd name="T14" fmla="*/ 5016 w 6117"/>
                  <a:gd name="T15" fmla="*/ 3755 h 4594"/>
                  <a:gd name="T16" fmla="*/ 4205 w 6117"/>
                  <a:gd name="T17" fmla="*/ 2944 h 4594"/>
                  <a:gd name="T18" fmla="*/ 3755 w 6117"/>
                  <a:gd name="T19" fmla="*/ 2493 h 4594"/>
                  <a:gd name="T20" fmla="*/ 3704 w 6117"/>
                  <a:gd name="T21" fmla="*/ 2539 h 4594"/>
                  <a:gd name="T22" fmla="*/ 3200 w 6117"/>
                  <a:gd name="T23" fmla="*/ 2997 h 4594"/>
                  <a:gd name="T24" fmla="*/ 2918 w 6117"/>
                  <a:gd name="T25" fmla="*/ 2998 h 4594"/>
                  <a:gd name="T26" fmla="*/ 2432 w 6117"/>
                  <a:gd name="T27" fmla="*/ 2557 h 4594"/>
                  <a:gd name="T28" fmla="*/ 2354 w 6117"/>
                  <a:gd name="T29" fmla="*/ 2487 h 4594"/>
                  <a:gd name="T30" fmla="*/ 2314 w 6117"/>
                  <a:gd name="T31" fmla="*/ 2543 h 4594"/>
                  <a:gd name="T32" fmla="*/ 1101 w 6117"/>
                  <a:gd name="T33" fmla="*/ 3756 h 4594"/>
                  <a:gd name="T34" fmla="*/ 771 w 6117"/>
                  <a:gd name="T35" fmla="*/ 3689 h 4594"/>
                  <a:gd name="T36" fmla="*/ 832 w 6117"/>
                  <a:gd name="T37" fmla="*/ 3483 h 4594"/>
                  <a:gd name="T38" fmla="*/ 1805 w 6117"/>
                  <a:gd name="T39" fmla="*/ 2513 h 4594"/>
                  <a:gd name="T40" fmla="*/ 2080 w 6117"/>
                  <a:gd name="T41" fmla="*/ 2239 h 4594"/>
                  <a:gd name="T42" fmla="*/ 1583 w 6117"/>
                  <a:gd name="T43" fmla="*/ 1787 h 4594"/>
                  <a:gd name="T44" fmla="*/ 832 w 6117"/>
                  <a:gd name="T45" fmla="*/ 1104 h 4594"/>
                  <a:gd name="T46" fmla="*/ 769 w 6117"/>
                  <a:gd name="T47" fmla="*/ 910 h 4594"/>
                  <a:gd name="T48" fmla="*/ 904 w 6117"/>
                  <a:gd name="T49" fmla="*/ 773 h 4594"/>
                  <a:gd name="T50" fmla="*/ 1095 w 6117"/>
                  <a:gd name="T51" fmla="*/ 827 h 4594"/>
                  <a:gd name="T52" fmla="*/ 2147 w 6117"/>
                  <a:gd name="T53" fmla="*/ 1781 h 4594"/>
                  <a:gd name="T54" fmla="*/ 3058 w 6117"/>
                  <a:gd name="T55" fmla="*/ 2608 h 4594"/>
                  <a:gd name="T56" fmla="*/ 3106 w 6117"/>
                  <a:gd name="T57" fmla="*/ 2566 h 4594"/>
                  <a:gd name="T58" fmla="*/ 4481 w 6117"/>
                  <a:gd name="T59" fmla="*/ 1316 h 4594"/>
                  <a:gd name="T60" fmla="*/ 4500 w 6117"/>
                  <a:gd name="T61" fmla="*/ 1 h 4594"/>
                  <a:gd name="T62" fmla="*/ 754 w 6117"/>
                  <a:gd name="T63" fmla="*/ 1 h 4594"/>
                  <a:gd name="T64" fmla="*/ 12 w 6117"/>
                  <a:gd name="T65" fmla="*/ 631 h 4594"/>
                  <a:gd name="T66" fmla="*/ 0 w 6117"/>
                  <a:gd name="T67" fmla="*/ 670 h 4594"/>
                  <a:gd name="T68" fmla="*/ 0 w 6117"/>
                  <a:gd name="T69" fmla="*/ 3920 h 4594"/>
                  <a:gd name="T70" fmla="*/ 30 w 6117"/>
                  <a:gd name="T71" fmla="*/ 4033 h 4594"/>
                  <a:gd name="T72" fmla="*/ 772 w 6117"/>
                  <a:gd name="T73" fmla="*/ 4588 h 4594"/>
                  <a:gd name="T74" fmla="*/ 5064 w 6117"/>
                  <a:gd name="T75" fmla="*/ 4588 h 4594"/>
                  <a:gd name="T76" fmla="*/ 5516 w 6117"/>
                  <a:gd name="T77" fmla="*/ 4567 h 4594"/>
                  <a:gd name="T78" fmla="*/ 6107 w 6117"/>
                  <a:gd name="T79" fmla="*/ 3946 h 4594"/>
                  <a:gd name="T80" fmla="*/ 6117 w 6117"/>
                  <a:gd name="T81" fmla="*/ 3920 h 4594"/>
                  <a:gd name="T82" fmla="*/ 6117 w 6117"/>
                  <a:gd name="T83" fmla="*/ 1808 h 4594"/>
                  <a:gd name="T84" fmla="*/ 4724 w 6117"/>
                  <a:gd name="T85" fmla="*/ 1612 h 45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6117" h="4594">
                    <a:moveTo>
                      <a:pt x="4724" y="1612"/>
                    </a:moveTo>
                    <a:lnTo>
                      <a:pt x="4680" y="1652"/>
                    </a:lnTo>
                    <a:lnTo>
                      <a:pt x="4088" y="2189"/>
                    </a:lnTo>
                    <a:cubicBezTo>
                      <a:pt x="4072" y="2204"/>
                      <a:pt x="4056" y="2219"/>
                      <a:pt x="4037" y="2237"/>
                    </a:cubicBezTo>
                    <a:cubicBezTo>
                      <a:pt x="4184" y="2384"/>
                      <a:pt x="4330" y="2528"/>
                      <a:pt x="4474" y="2673"/>
                    </a:cubicBezTo>
                    <a:cubicBezTo>
                      <a:pt x="4747" y="2944"/>
                      <a:pt x="5018" y="3216"/>
                      <a:pt x="5289" y="3489"/>
                    </a:cubicBezTo>
                    <a:cubicBezTo>
                      <a:pt x="5402" y="3602"/>
                      <a:pt x="5359" y="3775"/>
                      <a:pt x="5211" y="3815"/>
                    </a:cubicBezTo>
                    <a:cubicBezTo>
                      <a:pt x="5134" y="3836"/>
                      <a:pt x="5071" y="3810"/>
                      <a:pt x="5016" y="3755"/>
                    </a:cubicBezTo>
                    <a:lnTo>
                      <a:pt x="4205" y="2944"/>
                    </a:lnTo>
                    <a:cubicBezTo>
                      <a:pt x="4056" y="2795"/>
                      <a:pt x="3908" y="2646"/>
                      <a:pt x="3755" y="2493"/>
                    </a:cubicBezTo>
                    <a:cubicBezTo>
                      <a:pt x="3736" y="2510"/>
                      <a:pt x="3719" y="2524"/>
                      <a:pt x="3704" y="2539"/>
                    </a:cubicBezTo>
                    <a:cubicBezTo>
                      <a:pt x="3536" y="2692"/>
                      <a:pt x="3368" y="2845"/>
                      <a:pt x="3200" y="2997"/>
                    </a:cubicBezTo>
                    <a:cubicBezTo>
                      <a:pt x="3107" y="3081"/>
                      <a:pt x="3011" y="3082"/>
                      <a:pt x="2918" y="2998"/>
                    </a:cubicBezTo>
                    <a:lnTo>
                      <a:pt x="2432" y="2557"/>
                    </a:lnTo>
                    <a:cubicBezTo>
                      <a:pt x="2410" y="2537"/>
                      <a:pt x="2388" y="2518"/>
                      <a:pt x="2354" y="2487"/>
                    </a:cubicBezTo>
                    <a:cubicBezTo>
                      <a:pt x="2342" y="2507"/>
                      <a:pt x="2329" y="2526"/>
                      <a:pt x="2314" y="2543"/>
                    </a:cubicBezTo>
                    <a:cubicBezTo>
                      <a:pt x="1910" y="2948"/>
                      <a:pt x="1506" y="3353"/>
                      <a:pt x="1101" y="3756"/>
                    </a:cubicBezTo>
                    <a:cubicBezTo>
                      <a:pt x="987" y="3870"/>
                      <a:pt x="816" y="3835"/>
                      <a:pt x="771" y="3689"/>
                    </a:cubicBezTo>
                    <a:cubicBezTo>
                      <a:pt x="746" y="3608"/>
                      <a:pt x="774" y="3542"/>
                      <a:pt x="832" y="3483"/>
                    </a:cubicBezTo>
                    <a:lnTo>
                      <a:pt x="1805" y="2513"/>
                    </a:lnTo>
                    <a:cubicBezTo>
                      <a:pt x="1895" y="2422"/>
                      <a:pt x="1986" y="2333"/>
                      <a:pt x="2080" y="2239"/>
                    </a:cubicBezTo>
                    <a:lnTo>
                      <a:pt x="1583" y="1787"/>
                    </a:lnTo>
                    <a:cubicBezTo>
                      <a:pt x="1333" y="1559"/>
                      <a:pt x="1083" y="1331"/>
                      <a:pt x="832" y="1104"/>
                    </a:cubicBezTo>
                    <a:cubicBezTo>
                      <a:pt x="775" y="1051"/>
                      <a:pt x="750" y="987"/>
                      <a:pt x="769" y="910"/>
                    </a:cubicBezTo>
                    <a:cubicBezTo>
                      <a:pt x="784" y="842"/>
                      <a:pt x="836" y="789"/>
                      <a:pt x="904" y="773"/>
                    </a:cubicBezTo>
                    <a:cubicBezTo>
                      <a:pt x="978" y="752"/>
                      <a:pt x="1040" y="776"/>
                      <a:pt x="1095" y="827"/>
                    </a:cubicBezTo>
                    <a:cubicBezTo>
                      <a:pt x="1446" y="1145"/>
                      <a:pt x="1796" y="1463"/>
                      <a:pt x="2147" y="1781"/>
                    </a:cubicBezTo>
                    <a:lnTo>
                      <a:pt x="3058" y="2608"/>
                    </a:lnTo>
                    <a:cubicBezTo>
                      <a:pt x="3075" y="2593"/>
                      <a:pt x="3091" y="2580"/>
                      <a:pt x="3106" y="2566"/>
                    </a:cubicBezTo>
                    <a:lnTo>
                      <a:pt x="4481" y="1316"/>
                    </a:lnTo>
                    <a:cubicBezTo>
                      <a:pt x="4240" y="909"/>
                      <a:pt x="4247" y="401"/>
                      <a:pt x="4500" y="1"/>
                    </a:cubicBezTo>
                    <a:cubicBezTo>
                      <a:pt x="3251" y="0"/>
                      <a:pt x="2003" y="0"/>
                      <a:pt x="754" y="1"/>
                    </a:cubicBezTo>
                    <a:cubicBezTo>
                      <a:pt x="388" y="2"/>
                      <a:pt x="75" y="271"/>
                      <a:pt x="12" y="631"/>
                    </a:cubicBezTo>
                    <a:cubicBezTo>
                      <a:pt x="9" y="644"/>
                      <a:pt x="5" y="657"/>
                      <a:pt x="0" y="670"/>
                    </a:cubicBezTo>
                    <a:lnTo>
                      <a:pt x="0" y="3920"/>
                    </a:lnTo>
                    <a:cubicBezTo>
                      <a:pt x="10" y="3958"/>
                      <a:pt x="19" y="3996"/>
                      <a:pt x="30" y="4033"/>
                    </a:cubicBezTo>
                    <a:cubicBezTo>
                      <a:pt x="125" y="4365"/>
                      <a:pt x="421" y="4588"/>
                      <a:pt x="772" y="4588"/>
                    </a:cubicBezTo>
                    <a:cubicBezTo>
                      <a:pt x="2203" y="4589"/>
                      <a:pt x="3634" y="4589"/>
                      <a:pt x="5064" y="4588"/>
                    </a:cubicBezTo>
                    <a:cubicBezTo>
                      <a:pt x="5215" y="4588"/>
                      <a:pt x="5369" y="4594"/>
                      <a:pt x="5516" y="4567"/>
                    </a:cubicBezTo>
                    <a:cubicBezTo>
                      <a:pt x="5829" y="4507"/>
                      <a:pt x="6050" y="4264"/>
                      <a:pt x="6107" y="3946"/>
                    </a:cubicBezTo>
                    <a:cubicBezTo>
                      <a:pt x="6109" y="3937"/>
                      <a:pt x="6113" y="3928"/>
                      <a:pt x="6117" y="3920"/>
                    </a:cubicBezTo>
                    <a:lnTo>
                      <a:pt x="6117" y="1808"/>
                    </a:lnTo>
                    <a:cubicBezTo>
                      <a:pt x="5656" y="2032"/>
                      <a:pt x="5105" y="1954"/>
                      <a:pt x="4724" y="1612"/>
                    </a:cubicBezTo>
                    <a:close/>
                  </a:path>
                </a:pathLst>
              </a:custGeom>
              <a:solidFill>
                <a:schemeClr val="bg1"/>
              </a:solidFill>
              <a:ln w="0">
                <a:solidFill>
                  <a:srgbClr val="00206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N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36" name="Freeform 134">
                <a:extLst>
                  <a:ext uri="{FF2B5EF4-FFF2-40B4-BE49-F238E27FC236}">
                    <a16:creationId xmlns:a16="http://schemas.microsoft.com/office/drawing/2014/main" id="{73111D28-2782-415F-95FC-C19353008DF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155713" y="3217369"/>
                <a:ext cx="59037" cy="58848"/>
              </a:xfrm>
              <a:custGeom>
                <a:avLst/>
                <a:gdLst>
                  <a:gd name="T0" fmla="*/ 900 w 1733"/>
                  <a:gd name="T1" fmla="*/ 0 h 1732"/>
                  <a:gd name="T2" fmla="*/ 129 w 1733"/>
                  <a:gd name="T3" fmla="*/ 514 h 1732"/>
                  <a:gd name="T4" fmla="*/ 310 w 1733"/>
                  <a:gd name="T5" fmla="*/ 1422 h 1732"/>
                  <a:gd name="T6" fmla="*/ 1218 w 1733"/>
                  <a:gd name="T7" fmla="*/ 1603 h 1732"/>
                  <a:gd name="T8" fmla="*/ 1733 w 1733"/>
                  <a:gd name="T9" fmla="*/ 833 h 1732"/>
                  <a:gd name="T10" fmla="*/ 900 w 1733"/>
                  <a:gd name="T11" fmla="*/ 0 h 1732"/>
                  <a:gd name="T12" fmla="*/ 1175 w 1733"/>
                  <a:gd name="T13" fmla="*/ 982 h 1732"/>
                  <a:gd name="T14" fmla="*/ 1007 w 1733"/>
                  <a:gd name="T15" fmla="*/ 815 h 1732"/>
                  <a:gd name="T16" fmla="*/ 1007 w 1733"/>
                  <a:gd name="T17" fmla="*/ 823 h 1732"/>
                  <a:gd name="T18" fmla="*/ 1007 w 1733"/>
                  <a:gd name="T19" fmla="*/ 1256 h 1732"/>
                  <a:gd name="T20" fmla="*/ 1007 w 1733"/>
                  <a:gd name="T21" fmla="*/ 1261 h 1732"/>
                  <a:gd name="T22" fmla="*/ 792 w 1733"/>
                  <a:gd name="T23" fmla="*/ 1261 h 1732"/>
                  <a:gd name="T24" fmla="*/ 792 w 1733"/>
                  <a:gd name="T25" fmla="*/ 1251 h 1732"/>
                  <a:gd name="T26" fmla="*/ 792 w 1733"/>
                  <a:gd name="T27" fmla="*/ 826 h 1732"/>
                  <a:gd name="T28" fmla="*/ 792 w 1733"/>
                  <a:gd name="T29" fmla="*/ 815 h 1732"/>
                  <a:gd name="T30" fmla="*/ 624 w 1733"/>
                  <a:gd name="T31" fmla="*/ 983 h 1732"/>
                  <a:gd name="T32" fmla="*/ 474 w 1733"/>
                  <a:gd name="T33" fmla="*/ 832 h 1732"/>
                  <a:gd name="T34" fmla="*/ 899 w 1733"/>
                  <a:gd name="T35" fmla="*/ 405 h 1732"/>
                  <a:gd name="T36" fmla="*/ 1325 w 1733"/>
                  <a:gd name="T37" fmla="*/ 832 h 1732"/>
                  <a:gd name="T38" fmla="*/ 1175 w 1733"/>
                  <a:gd name="T39" fmla="*/ 982 h 17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733" h="1732">
                    <a:moveTo>
                      <a:pt x="900" y="0"/>
                    </a:moveTo>
                    <a:cubicBezTo>
                      <a:pt x="562" y="0"/>
                      <a:pt x="258" y="203"/>
                      <a:pt x="129" y="514"/>
                    </a:cubicBezTo>
                    <a:cubicBezTo>
                      <a:pt x="0" y="826"/>
                      <a:pt x="72" y="1184"/>
                      <a:pt x="310" y="1422"/>
                    </a:cubicBezTo>
                    <a:cubicBezTo>
                      <a:pt x="548" y="1661"/>
                      <a:pt x="907" y="1732"/>
                      <a:pt x="1218" y="1603"/>
                    </a:cubicBezTo>
                    <a:cubicBezTo>
                      <a:pt x="1530" y="1474"/>
                      <a:pt x="1733" y="1170"/>
                      <a:pt x="1733" y="833"/>
                    </a:cubicBezTo>
                    <a:cubicBezTo>
                      <a:pt x="1733" y="373"/>
                      <a:pt x="1360" y="0"/>
                      <a:pt x="900" y="0"/>
                    </a:cubicBezTo>
                    <a:close/>
                    <a:moveTo>
                      <a:pt x="1175" y="982"/>
                    </a:moveTo>
                    <a:lnTo>
                      <a:pt x="1007" y="815"/>
                    </a:lnTo>
                    <a:lnTo>
                      <a:pt x="1007" y="823"/>
                    </a:lnTo>
                    <a:lnTo>
                      <a:pt x="1007" y="1256"/>
                    </a:lnTo>
                    <a:lnTo>
                      <a:pt x="1007" y="1261"/>
                    </a:lnTo>
                    <a:lnTo>
                      <a:pt x="792" y="1261"/>
                    </a:lnTo>
                    <a:lnTo>
                      <a:pt x="792" y="1251"/>
                    </a:lnTo>
                    <a:lnTo>
                      <a:pt x="792" y="826"/>
                    </a:lnTo>
                    <a:lnTo>
                      <a:pt x="792" y="815"/>
                    </a:lnTo>
                    <a:lnTo>
                      <a:pt x="624" y="983"/>
                    </a:lnTo>
                    <a:lnTo>
                      <a:pt x="474" y="832"/>
                    </a:lnTo>
                    <a:lnTo>
                      <a:pt x="899" y="405"/>
                    </a:lnTo>
                    <a:lnTo>
                      <a:pt x="1325" y="832"/>
                    </a:lnTo>
                    <a:lnTo>
                      <a:pt x="1175" y="982"/>
                    </a:lnTo>
                    <a:close/>
                  </a:path>
                </a:pathLst>
              </a:custGeom>
              <a:solidFill>
                <a:srgbClr val="CC0000"/>
              </a:solidFill>
              <a:ln w="0">
                <a:solidFill>
                  <a:srgbClr val="00206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N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CF300155-2611-433B-AAF9-56028FEC9D26}"/>
                </a:ext>
              </a:extLst>
            </p:cNvPr>
            <p:cNvSpPr txBox="1"/>
            <p:nvPr/>
          </p:nvSpPr>
          <p:spPr>
            <a:xfrm>
              <a:off x="3603839" y="6175439"/>
              <a:ext cx="914400" cy="338554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1600" b="1" dirty="0"/>
                <a:t>DCM</a:t>
              </a:r>
              <a:endParaRPr lang="ar-EG" sz="1400" b="1" dirty="0"/>
            </a:p>
          </p:txBody>
        </p:sp>
      </p:grpSp>
      <p:sp>
        <p:nvSpPr>
          <p:cNvPr id="54" name="Graphic 19">
            <a:extLst>
              <a:ext uri="{FF2B5EF4-FFF2-40B4-BE49-F238E27FC236}">
                <a16:creationId xmlns:a16="http://schemas.microsoft.com/office/drawing/2014/main" id="{2E891247-1F49-4200-AB59-D297B5CB9013}"/>
              </a:ext>
            </a:extLst>
          </p:cNvPr>
          <p:cNvSpPr>
            <a:spLocks noChangeAspect="1"/>
          </p:cNvSpPr>
          <p:nvPr/>
        </p:nvSpPr>
        <p:spPr>
          <a:xfrm>
            <a:off x="3364644" y="3864213"/>
            <a:ext cx="1206904" cy="880037"/>
          </a:xfrm>
          <a:custGeom>
            <a:avLst/>
            <a:gdLst>
              <a:gd name="connsiteX0" fmla="*/ 455965 w 457200"/>
              <a:gd name="connsiteY0" fmla="*/ 2809 h 333375"/>
              <a:gd name="connsiteX1" fmla="*/ 449107 w 457200"/>
              <a:gd name="connsiteY1" fmla="*/ 46 h 333375"/>
              <a:gd name="connsiteX2" fmla="*/ 447392 w 457200"/>
              <a:gd name="connsiteY2" fmla="*/ 332 h 333375"/>
              <a:gd name="connsiteX3" fmla="*/ 5623 w 457200"/>
              <a:gd name="connsiteY3" fmla="*/ 120538 h 333375"/>
              <a:gd name="connsiteX4" fmla="*/ 3 w 457200"/>
              <a:gd name="connsiteY4" fmla="*/ 127681 h 333375"/>
              <a:gd name="connsiteX5" fmla="*/ 5242 w 457200"/>
              <a:gd name="connsiteY5" fmla="*/ 135111 h 333375"/>
              <a:gd name="connsiteX6" fmla="*/ 166881 w 457200"/>
              <a:gd name="connsiteY6" fmla="*/ 188070 h 333375"/>
              <a:gd name="connsiteX7" fmla="*/ 152403 w 457200"/>
              <a:gd name="connsiteY7" fmla="*/ 303799 h 333375"/>
              <a:gd name="connsiteX8" fmla="*/ 156213 w 457200"/>
              <a:gd name="connsiteY8" fmla="*/ 311323 h 333375"/>
              <a:gd name="connsiteX9" fmla="*/ 160023 w 457200"/>
              <a:gd name="connsiteY9" fmla="*/ 312371 h 333375"/>
              <a:gd name="connsiteX10" fmla="*/ 164595 w 457200"/>
              <a:gd name="connsiteY10" fmla="*/ 310847 h 333375"/>
              <a:gd name="connsiteX11" fmla="*/ 223745 w 457200"/>
              <a:gd name="connsiteY11" fmla="*/ 265508 h 333375"/>
              <a:gd name="connsiteX12" fmla="*/ 275657 w 457200"/>
              <a:gd name="connsiteY12" fmla="*/ 339613 h 333375"/>
              <a:gd name="connsiteX13" fmla="*/ 281848 w 457200"/>
              <a:gd name="connsiteY13" fmla="*/ 342851 h 333375"/>
              <a:gd name="connsiteX14" fmla="*/ 282324 w 457200"/>
              <a:gd name="connsiteY14" fmla="*/ 342851 h 333375"/>
              <a:gd name="connsiteX15" fmla="*/ 288611 w 457200"/>
              <a:gd name="connsiteY15" fmla="*/ 338755 h 333375"/>
              <a:gd name="connsiteX16" fmla="*/ 456727 w 457200"/>
              <a:gd name="connsiteY16" fmla="*/ 11095 h 333375"/>
              <a:gd name="connsiteX17" fmla="*/ 455965 w 457200"/>
              <a:gd name="connsiteY17" fmla="*/ 2809 h 333375"/>
              <a:gd name="connsiteX18" fmla="*/ 455965 w 457200"/>
              <a:gd name="connsiteY18" fmla="*/ 2809 h 333375"/>
              <a:gd name="connsiteX19" fmla="*/ 403101 w 457200"/>
              <a:gd name="connsiteY19" fmla="*/ 28240 h 333375"/>
              <a:gd name="connsiteX20" fmla="*/ 174215 w 457200"/>
              <a:gd name="connsiteY20" fmla="*/ 174449 h 333375"/>
              <a:gd name="connsiteX21" fmla="*/ 34198 w 457200"/>
              <a:gd name="connsiteY21" fmla="*/ 128539 h 333375"/>
              <a:gd name="connsiteX22" fmla="*/ 403101 w 457200"/>
              <a:gd name="connsiteY22" fmla="*/ 28240 h 333375"/>
              <a:gd name="connsiteX23" fmla="*/ 169834 w 457200"/>
              <a:gd name="connsiteY23" fmla="*/ 287606 h 333375"/>
              <a:gd name="connsiteX24" fmla="*/ 180407 w 457200"/>
              <a:gd name="connsiteY24" fmla="*/ 203405 h 333375"/>
              <a:gd name="connsiteX25" fmla="*/ 215078 w 457200"/>
              <a:gd name="connsiteY25" fmla="*/ 253030 h 333375"/>
              <a:gd name="connsiteX26" fmla="*/ 169834 w 457200"/>
              <a:gd name="connsiteY26" fmla="*/ 287606 h 333375"/>
              <a:gd name="connsiteX27" fmla="*/ 280991 w 457200"/>
              <a:gd name="connsiteY27" fmla="*/ 320467 h 333375"/>
              <a:gd name="connsiteX28" fmla="*/ 186122 w 457200"/>
              <a:gd name="connsiteY28" fmla="*/ 184927 h 333375"/>
              <a:gd name="connsiteX29" fmla="*/ 430724 w 457200"/>
              <a:gd name="connsiteY29" fmla="*/ 28717 h 333375"/>
              <a:gd name="connsiteX30" fmla="*/ 280991 w 457200"/>
              <a:gd name="connsiteY30" fmla="*/ 320467 h 333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457200" h="333375">
                <a:moveTo>
                  <a:pt x="455965" y="2809"/>
                </a:moveTo>
                <a:cubicBezTo>
                  <a:pt x="454346" y="808"/>
                  <a:pt x="451679" y="-239"/>
                  <a:pt x="449107" y="46"/>
                </a:cubicBezTo>
                <a:cubicBezTo>
                  <a:pt x="448535" y="46"/>
                  <a:pt x="447964" y="237"/>
                  <a:pt x="447392" y="332"/>
                </a:cubicBezTo>
                <a:lnTo>
                  <a:pt x="5623" y="120538"/>
                </a:lnTo>
                <a:cubicBezTo>
                  <a:pt x="2384" y="121395"/>
                  <a:pt x="98" y="124348"/>
                  <a:pt x="3" y="127681"/>
                </a:cubicBezTo>
                <a:cubicBezTo>
                  <a:pt x="-92" y="131015"/>
                  <a:pt x="2003" y="134063"/>
                  <a:pt x="5242" y="135111"/>
                </a:cubicBezTo>
                <a:lnTo>
                  <a:pt x="166881" y="188070"/>
                </a:lnTo>
                <a:lnTo>
                  <a:pt x="152403" y="303799"/>
                </a:lnTo>
                <a:cubicBezTo>
                  <a:pt x="152022" y="306847"/>
                  <a:pt x="153546" y="309799"/>
                  <a:pt x="156213" y="311323"/>
                </a:cubicBezTo>
                <a:cubicBezTo>
                  <a:pt x="157356" y="311990"/>
                  <a:pt x="158690" y="312371"/>
                  <a:pt x="160023" y="312371"/>
                </a:cubicBezTo>
                <a:cubicBezTo>
                  <a:pt x="161642" y="312371"/>
                  <a:pt x="163262" y="311895"/>
                  <a:pt x="164595" y="310847"/>
                </a:cubicBezTo>
                <a:lnTo>
                  <a:pt x="223745" y="265508"/>
                </a:lnTo>
                <a:lnTo>
                  <a:pt x="275657" y="339613"/>
                </a:lnTo>
                <a:cubicBezTo>
                  <a:pt x="277085" y="341613"/>
                  <a:pt x="279467" y="342851"/>
                  <a:pt x="281848" y="342851"/>
                </a:cubicBezTo>
                <a:cubicBezTo>
                  <a:pt x="282038" y="342851"/>
                  <a:pt x="282229" y="342851"/>
                  <a:pt x="282324" y="342851"/>
                </a:cubicBezTo>
                <a:cubicBezTo>
                  <a:pt x="284991" y="342661"/>
                  <a:pt x="287372" y="341137"/>
                  <a:pt x="288611" y="338755"/>
                </a:cubicBezTo>
                <a:lnTo>
                  <a:pt x="456727" y="11095"/>
                </a:lnTo>
                <a:cubicBezTo>
                  <a:pt x="458251" y="8333"/>
                  <a:pt x="457870" y="5095"/>
                  <a:pt x="455965" y="2809"/>
                </a:cubicBezTo>
                <a:lnTo>
                  <a:pt x="455965" y="2809"/>
                </a:lnTo>
                <a:close/>
                <a:moveTo>
                  <a:pt x="403101" y="28240"/>
                </a:moveTo>
                <a:lnTo>
                  <a:pt x="174215" y="174449"/>
                </a:lnTo>
                <a:lnTo>
                  <a:pt x="34198" y="128539"/>
                </a:lnTo>
                <a:lnTo>
                  <a:pt x="403101" y="28240"/>
                </a:lnTo>
                <a:close/>
                <a:moveTo>
                  <a:pt x="169834" y="287606"/>
                </a:moveTo>
                <a:lnTo>
                  <a:pt x="180407" y="203405"/>
                </a:lnTo>
                <a:lnTo>
                  <a:pt x="215078" y="253030"/>
                </a:lnTo>
                <a:lnTo>
                  <a:pt x="169834" y="287606"/>
                </a:lnTo>
                <a:close/>
                <a:moveTo>
                  <a:pt x="280991" y="320467"/>
                </a:moveTo>
                <a:lnTo>
                  <a:pt x="186122" y="184927"/>
                </a:lnTo>
                <a:lnTo>
                  <a:pt x="430724" y="28717"/>
                </a:lnTo>
                <a:lnTo>
                  <a:pt x="280991" y="320467"/>
                </a:lnTo>
                <a:close/>
              </a:path>
            </a:pathLst>
          </a:custGeom>
          <a:solidFill>
            <a:srgbClr val="43516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CBE19E-C7B4-4C1C-A6F4-151C43833960}"/>
              </a:ext>
            </a:extLst>
          </p:cNvPr>
          <p:cNvSpPr txBox="1"/>
          <p:nvPr/>
        </p:nvSpPr>
        <p:spPr>
          <a:xfrm>
            <a:off x="3480717" y="1520203"/>
            <a:ext cx="1282373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b="1" dirty="0"/>
              <a:t>Application</a:t>
            </a:r>
            <a:endParaRPr lang="ar-EG" b="1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CDC9E67-D591-4469-B5C4-0595E13B373D}"/>
              </a:ext>
            </a:extLst>
          </p:cNvPr>
          <p:cNvGrpSpPr/>
          <p:nvPr/>
        </p:nvGrpSpPr>
        <p:grpSpPr>
          <a:xfrm rot="10800000">
            <a:off x="5932570" y="2758697"/>
            <a:ext cx="136525" cy="358041"/>
            <a:chOff x="6562724" y="637696"/>
            <a:chExt cx="136525" cy="358041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778341CB-E3BD-4027-A9CA-0E89DE480A60}"/>
                </a:ext>
              </a:extLst>
            </p:cNvPr>
            <p:cNvSpPr/>
            <p:nvPr/>
          </p:nvSpPr>
          <p:spPr>
            <a:xfrm>
              <a:off x="6562724" y="860840"/>
              <a:ext cx="136525" cy="134897"/>
            </a:xfrm>
            <a:prstGeom prst="ellipse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DCB594E5-51E8-428D-96BA-E2423396E3B5}"/>
                </a:ext>
              </a:extLst>
            </p:cNvPr>
            <p:cNvCxnSpPr>
              <a:cxnSpLocks/>
              <a:stCxn id="8" idx="2"/>
              <a:endCxn id="4" idx="0"/>
            </p:cNvCxnSpPr>
            <p:nvPr/>
          </p:nvCxnSpPr>
          <p:spPr>
            <a:xfrm>
              <a:off x="6630987" y="772593"/>
              <a:ext cx="0" cy="88247"/>
            </a:xfrm>
            <a:prstGeom prst="line">
              <a:avLst/>
            </a:prstGeom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49028CD-7235-484E-B1C4-91589007AE6C}"/>
                </a:ext>
              </a:extLst>
            </p:cNvPr>
            <p:cNvSpPr/>
            <p:nvPr/>
          </p:nvSpPr>
          <p:spPr>
            <a:xfrm>
              <a:off x="6562724" y="637696"/>
              <a:ext cx="136525" cy="134897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</p:grpSp>
      <p:grpSp>
        <p:nvGrpSpPr>
          <p:cNvPr id="228" name="Group 227">
            <a:extLst>
              <a:ext uri="{FF2B5EF4-FFF2-40B4-BE49-F238E27FC236}">
                <a16:creationId xmlns:a16="http://schemas.microsoft.com/office/drawing/2014/main" id="{B80413E7-6B5B-43D8-A773-B0DA3B45F760}"/>
              </a:ext>
            </a:extLst>
          </p:cNvPr>
          <p:cNvGrpSpPr/>
          <p:nvPr/>
        </p:nvGrpSpPr>
        <p:grpSpPr>
          <a:xfrm rot="10800000">
            <a:off x="5418821" y="2770732"/>
            <a:ext cx="136525" cy="349366"/>
            <a:chOff x="6562724" y="637696"/>
            <a:chExt cx="136525" cy="349366"/>
          </a:xfrm>
        </p:grpSpPr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25809C78-B419-4869-97E2-3172A506DD8A}"/>
                </a:ext>
              </a:extLst>
            </p:cNvPr>
            <p:cNvCxnSpPr>
              <a:cxnSpLocks/>
              <a:stCxn id="84" idx="2"/>
            </p:cNvCxnSpPr>
            <p:nvPr/>
          </p:nvCxnSpPr>
          <p:spPr>
            <a:xfrm>
              <a:off x="6630987" y="772593"/>
              <a:ext cx="0" cy="88247"/>
            </a:xfrm>
            <a:prstGeom prst="line">
              <a:avLst/>
            </a:prstGeom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4461606A-9853-4406-8288-5C5F30327B10}"/>
                </a:ext>
              </a:extLst>
            </p:cNvPr>
            <p:cNvSpPr/>
            <p:nvPr/>
          </p:nvSpPr>
          <p:spPr>
            <a:xfrm>
              <a:off x="6562724" y="637696"/>
              <a:ext cx="136525" cy="134897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68CC114A-F5EC-4AA7-8871-FD854745ACD3}"/>
                </a:ext>
              </a:extLst>
            </p:cNvPr>
            <p:cNvCxnSpPr/>
            <p:nvPr/>
          </p:nvCxnSpPr>
          <p:spPr>
            <a:xfrm flipH="1">
              <a:off x="6580980" y="859916"/>
              <a:ext cx="107951" cy="0"/>
            </a:xfrm>
            <a:prstGeom prst="line">
              <a:avLst/>
            </a:prstGeom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8945A1B-3468-437C-B8A8-5F1914CFA2A8}"/>
                </a:ext>
              </a:extLst>
            </p:cNvPr>
            <p:cNvCxnSpPr/>
            <p:nvPr/>
          </p:nvCxnSpPr>
          <p:spPr>
            <a:xfrm>
              <a:off x="6581774" y="857535"/>
              <a:ext cx="0" cy="73534"/>
            </a:xfrm>
            <a:prstGeom prst="line">
              <a:avLst/>
            </a:prstGeom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EE92F4F-6F91-4ABD-9F00-F32C4D63F871}"/>
                </a:ext>
              </a:extLst>
            </p:cNvPr>
            <p:cNvCxnSpPr/>
            <p:nvPr/>
          </p:nvCxnSpPr>
          <p:spPr>
            <a:xfrm>
              <a:off x="6688931" y="857535"/>
              <a:ext cx="0" cy="73534"/>
            </a:xfrm>
            <a:prstGeom prst="line">
              <a:avLst/>
            </a:prstGeom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DB174525-D9DC-41E6-9783-B5D1D531D3B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34955" y="931069"/>
              <a:ext cx="53978" cy="55993"/>
            </a:xfrm>
            <a:prstGeom prst="line">
              <a:avLst/>
            </a:prstGeom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538FD71A-11BA-4E9D-9712-55EAAF0ED91A}"/>
                </a:ext>
              </a:extLst>
            </p:cNvPr>
            <p:cNvCxnSpPr>
              <a:cxnSpLocks/>
            </p:cNvCxnSpPr>
            <p:nvPr/>
          </p:nvCxnSpPr>
          <p:spPr>
            <a:xfrm>
              <a:off x="6581574" y="929245"/>
              <a:ext cx="49412" cy="57817"/>
            </a:xfrm>
            <a:prstGeom prst="line">
              <a:avLst/>
            </a:prstGeom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F485E307-0724-40A8-AB37-5CBB597D7854}"/>
              </a:ext>
            </a:extLst>
          </p:cNvPr>
          <p:cNvGrpSpPr/>
          <p:nvPr/>
        </p:nvGrpSpPr>
        <p:grpSpPr>
          <a:xfrm>
            <a:off x="5414851" y="2217356"/>
            <a:ext cx="136525" cy="293373"/>
            <a:chOff x="6562724" y="637696"/>
            <a:chExt cx="136525" cy="293373"/>
          </a:xfrm>
        </p:grpSpPr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7A9CE5B0-F2E4-413C-8A94-3EDDED5DBD81}"/>
                </a:ext>
              </a:extLst>
            </p:cNvPr>
            <p:cNvCxnSpPr>
              <a:cxnSpLocks/>
              <a:stCxn id="93" idx="2"/>
            </p:cNvCxnSpPr>
            <p:nvPr/>
          </p:nvCxnSpPr>
          <p:spPr>
            <a:xfrm>
              <a:off x="6630987" y="772593"/>
              <a:ext cx="0" cy="88247"/>
            </a:xfrm>
            <a:prstGeom prst="line">
              <a:avLst/>
            </a:prstGeom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92BDCE3B-A4CB-4FD4-A91C-2FAF2E89C557}"/>
                </a:ext>
              </a:extLst>
            </p:cNvPr>
            <p:cNvSpPr/>
            <p:nvPr/>
          </p:nvSpPr>
          <p:spPr>
            <a:xfrm>
              <a:off x="6562724" y="637696"/>
              <a:ext cx="136525" cy="134897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5630937F-E780-40B8-BAC5-1E3578A710F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630986" y="858170"/>
              <a:ext cx="57947" cy="72899"/>
            </a:xfrm>
            <a:prstGeom prst="line">
              <a:avLst/>
            </a:prstGeom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F4014CBC-798B-40E6-B8B8-D2A43F3086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81574" y="855591"/>
              <a:ext cx="49412" cy="73654"/>
            </a:xfrm>
            <a:prstGeom prst="line">
              <a:avLst/>
            </a:prstGeom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3" name="Group 232">
            <a:extLst>
              <a:ext uri="{FF2B5EF4-FFF2-40B4-BE49-F238E27FC236}">
                <a16:creationId xmlns:a16="http://schemas.microsoft.com/office/drawing/2014/main" id="{131162B5-1FAF-4BE8-A97C-A2C55A4AE1FC}"/>
              </a:ext>
            </a:extLst>
          </p:cNvPr>
          <p:cNvGrpSpPr/>
          <p:nvPr/>
        </p:nvGrpSpPr>
        <p:grpSpPr>
          <a:xfrm>
            <a:off x="5921225" y="2212900"/>
            <a:ext cx="156652" cy="559353"/>
            <a:chOff x="7276915" y="656233"/>
            <a:chExt cx="156652" cy="559353"/>
          </a:xfrm>
        </p:grpSpPr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CA85A707-3648-4A33-80F3-545E0BB6FE87}"/>
                </a:ext>
              </a:extLst>
            </p:cNvPr>
            <p:cNvCxnSpPr>
              <a:cxnSpLocks/>
              <a:stCxn id="105" idx="2"/>
            </p:cNvCxnSpPr>
            <p:nvPr/>
          </p:nvCxnSpPr>
          <p:spPr>
            <a:xfrm>
              <a:off x="7355242" y="791130"/>
              <a:ext cx="0" cy="88247"/>
            </a:xfrm>
            <a:prstGeom prst="line">
              <a:avLst/>
            </a:prstGeom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00A09315-B740-4121-9001-D67F82B6F291}"/>
                </a:ext>
              </a:extLst>
            </p:cNvPr>
            <p:cNvSpPr/>
            <p:nvPr/>
          </p:nvSpPr>
          <p:spPr>
            <a:xfrm>
              <a:off x="7286979" y="656233"/>
              <a:ext cx="136525" cy="134897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sp>
          <p:nvSpPr>
            <p:cNvPr id="232" name="Arc 231">
              <a:extLst>
                <a:ext uri="{FF2B5EF4-FFF2-40B4-BE49-F238E27FC236}">
                  <a16:creationId xmlns:a16="http://schemas.microsoft.com/office/drawing/2014/main" id="{15A33DBD-921C-4563-B2A8-ED0480CB7FAD}"/>
                </a:ext>
              </a:extLst>
            </p:cNvPr>
            <p:cNvSpPr/>
            <p:nvPr/>
          </p:nvSpPr>
          <p:spPr>
            <a:xfrm rot="5400000">
              <a:off x="7187889" y="969908"/>
              <a:ext cx="334704" cy="156652"/>
            </a:xfrm>
            <a:prstGeom prst="arc">
              <a:avLst>
                <a:gd name="adj1" fmla="val 8246303"/>
                <a:gd name="adj2" fmla="val 13410695"/>
              </a:avLst>
            </a:prstGeom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C5044687-6320-46E5-9FDA-FA8B69D59FA6}"/>
              </a:ext>
            </a:extLst>
          </p:cNvPr>
          <p:cNvGrpSpPr/>
          <p:nvPr/>
        </p:nvGrpSpPr>
        <p:grpSpPr>
          <a:xfrm>
            <a:off x="2507250" y="2185023"/>
            <a:ext cx="136525" cy="358041"/>
            <a:chOff x="6562724" y="637696"/>
            <a:chExt cx="136525" cy="358041"/>
          </a:xfrm>
        </p:grpSpPr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F0AB347A-0197-43D2-9A1C-DEBE6C25AB7B}"/>
                </a:ext>
              </a:extLst>
            </p:cNvPr>
            <p:cNvSpPr/>
            <p:nvPr/>
          </p:nvSpPr>
          <p:spPr>
            <a:xfrm>
              <a:off x="6562724" y="860840"/>
              <a:ext cx="136525" cy="134897"/>
            </a:xfrm>
            <a:prstGeom prst="ellipse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8D97AFB9-E20D-4DA5-9ED4-A7170ECA3CFE}"/>
                </a:ext>
              </a:extLst>
            </p:cNvPr>
            <p:cNvCxnSpPr>
              <a:cxnSpLocks/>
              <a:stCxn id="111" idx="2"/>
              <a:endCxn id="109" idx="0"/>
            </p:cNvCxnSpPr>
            <p:nvPr/>
          </p:nvCxnSpPr>
          <p:spPr>
            <a:xfrm>
              <a:off x="6630987" y="772593"/>
              <a:ext cx="0" cy="88247"/>
            </a:xfrm>
            <a:prstGeom prst="line">
              <a:avLst/>
            </a:prstGeom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F4C1F0E9-C068-4012-B8C9-7DDD4C672566}"/>
                </a:ext>
              </a:extLst>
            </p:cNvPr>
            <p:cNvSpPr/>
            <p:nvPr/>
          </p:nvSpPr>
          <p:spPr>
            <a:xfrm>
              <a:off x="6562724" y="637696"/>
              <a:ext cx="136525" cy="134897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841DDAF7-6BD3-4317-A48B-38A5B3F4D14C}"/>
              </a:ext>
            </a:extLst>
          </p:cNvPr>
          <p:cNvGrpSpPr/>
          <p:nvPr/>
        </p:nvGrpSpPr>
        <p:grpSpPr>
          <a:xfrm>
            <a:off x="1908731" y="2201028"/>
            <a:ext cx="136525" cy="349366"/>
            <a:chOff x="6562724" y="637696"/>
            <a:chExt cx="136525" cy="349366"/>
          </a:xfrm>
        </p:grpSpPr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E280ED64-727A-4EC8-9A63-A8532AC3B0C9}"/>
                </a:ext>
              </a:extLst>
            </p:cNvPr>
            <p:cNvCxnSpPr>
              <a:cxnSpLocks/>
              <a:stCxn id="114" idx="2"/>
            </p:cNvCxnSpPr>
            <p:nvPr/>
          </p:nvCxnSpPr>
          <p:spPr>
            <a:xfrm>
              <a:off x="6630987" y="772593"/>
              <a:ext cx="0" cy="88247"/>
            </a:xfrm>
            <a:prstGeom prst="line">
              <a:avLst/>
            </a:prstGeom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B7BC75B5-B76C-4614-B922-CFAA78C659E4}"/>
                </a:ext>
              </a:extLst>
            </p:cNvPr>
            <p:cNvSpPr/>
            <p:nvPr/>
          </p:nvSpPr>
          <p:spPr>
            <a:xfrm>
              <a:off x="6562724" y="637696"/>
              <a:ext cx="136525" cy="134897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94DC6304-32AB-409B-AC21-A87E51E055D5}"/>
                </a:ext>
              </a:extLst>
            </p:cNvPr>
            <p:cNvCxnSpPr/>
            <p:nvPr/>
          </p:nvCxnSpPr>
          <p:spPr>
            <a:xfrm flipH="1">
              <a:off x="6580980" y="859916"/>
              <a:ext cx="107951" cy="0"/>
            </a:xfrm>
            <a:prstGeom prst="line">
              <a:avLst/>
            </a:prstGeom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3D138C2F-7D28-4F1E-9B12-3A9205AD0094}"/>
                </a:ext>
              </a:extLst>
            </p:cNvPr>
            <p:cNvCxnSpPr/>
            <p:nvPr/>
          </p:nvCxnSpPr>
          <p:spPr>
            <a:xfrm>
              <a:off x="6581774" y="857535"/>
              <a:ext cx="0" cy="73534"/>
            </a:xfrm>
            <a:prstGeom prst="line">
              <a:avLst/>
            </a:prstGeom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C91D2DDE-2938-4EF2-99BF-3D1E690CD5E9}"/>
                </a:ext>
              </a:extLst>
            </p:cNvPr>
            <p:cNvCxnSpPr/>
            <p:nvPr/>
          </p:nvCxnSpPr>
          <p:spPr>
            <a:xfrm>
              <a:off x="6688931" y="857535"/>
              <a:ext cx="0" cy="73534"/>
            </a:xfrm>
            <a:prstGeom prst="line">
              <a:avLst/>
            </a:prstGeom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77E1622F-60AE-440D-8879-60CB5B30D9A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34955" y="931069"/>
              <a:ext cx="53978" cy="55993"/>
            </a:xfrm>
            <a:prstGeom prst="line">
              <a:avLst/>
            </a:prstGeom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C8FE4C61-501C-4413-A90F-68404CB21797}"/>
                </a:ext>
              </a:extLst>
            </p:cNvPr>
            <p:cNvCxnSpPr>
              <a:cxnSpLocks/>
            </p:cNvCxnSpPr>
            <p:nvPr/>
          </p:nvCxnSpPr>
          <p:spPr>
            <a:xfrm>
              <a:off x="6581574" y="929245"/>
              <a:ext cx="49412" cy="57817"/>
            </a:xfrm>
            <a:prstGeom prst="line">
              <a:avLst/>
            </a:prstGeom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5EB804C1-B02C-4BF5-9BE6-F5B2566D78D9}"/>
              </a:ext>
            </a:extLst>
          </p:cNvPr>
          <p:cNvGrpSpPr/>
          <p:nvPr/>
        </p:nvGrpSpPr>
        <p:grpSpPr>
          <a:xfrm rot="10800000">
            <a:off x="2490961" y="2543064"/>
            <a:ext cx="156652" cy="559353"/>
            <a:chOff x="7276915" y="656233"/>
            <a:chExt cx="156652" cy="559353"/>
          </a:xfrm>
        </p:grpSpPr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1EFE79BB-35E2-4452-B2B1-F67B18B4FB20}"/>
                </a:ext>
              </a:extLst>
            </p:cNvPr>
            <p:cNvCxnSpPr>
              <a:cxnSpLocks/>
              <a:stCxn id="125" idx="2"/>
            </p:cNvCxnSpPr>
            <p:nvPr/>
          </p:nvCxnSpPr>
          <p:spPr>
            <a:xfrm>
              <a:off x="7355242" y="791130"/>
              <a:ext cx="0" cy="88247"/>
            </a:xfrm>
            <a:prstGeom prst="line">
              <a:avLst/>
            </a:prstGeom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795B710C-44A0-4BA6-A38A-6204C68ABC65}"/>
                </a:ext>
              </a:extLst>
            </p:cNvPr>
            <p:cNvSpPr/>
            <p:nvPr/>
          </p:nvSpPr>
          <p:spPr>
            <a:xfrm>
              <a:off x="7286979" y="656233"/>
              <a:ext cx="136525" cy="134897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sp>
          <p:nvSpPr>
            <p:cNvPr id="126" name="Arc 125">
              <a:extLst>
                <a:ext uri="{FF2B5EF4-FFF2-40B4-BE49-F238E27FC236}">
                  <a16:creationId xmlns:a16="http://schemas.microsoft.com/office/drawing/2014/main" id="{DCBE0FD5-ECCD-4941-9F62-2D598C68AE2E}"/>
                </a:ext>
              </a:extLst>
            </p:cNvPr>
            <p:cNvSpPr/>
            <p:nvPr/>
          </p:nvSpPr>
          <p:spPr>
            <a:xfrm rot="5400000">
              <a:off x="7187889" y="969908"/>
              <a:ext cx="334704" cy="156652"/>
            </a:xfrm>
            <a:prstGeom prst="arc">
              <a:avLst>
                <a:gd name="adj1" fmla="val 7977580"/>
                <a:gd name="adj2" fmla="val 13591087"/>
              </a:avLst>
            </a:prstGeom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</p:grp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EB6E43D2-A842-4E88-939A-329DBF5D9829}"/>
              </a:ext>
            </a:extLst>
          </p:cNvPr>
          <p:cNvGrpSpPr/>
          <p:nvPr/>
        </p:nvGrpSpPr>
        <p:grpSpPr>
          <a:xfrm rot="10800000">
            <a:off x="1918019" y="2811323"/>
            <a:ext cx="136525" cy="293373"/>
            <a:chOff x="6562724" y="637696"/>
            <a:chExt cx="136525" cy="293373"/>
          </a:xfrm>
        </p:grpSpPr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220B976A-C9AA-4CF9-A119-3CA4644C1381}"/>
                </a:ext>
              </a:extLst>
            </p:cNvPr>
            <p:cNvCxnSpPr>
              <a:cxnSpLocks/>
              <a:stCxn id="130" idx="2"/>
            </p:cNvCxnSpPr>
            <p:nvPr/>
          </p:nvCxnSpPr>
          <p:spPr>
            <a:xfrm>
              <a:off x="6630987" y="772593"/>
              <a:ext cx="0" cy="88247"/>
            </a:xfrm>
            <a:prstGeom prst="line">
              <a:avLst/>
            </a:prstGeom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BDCFCBDF-5093-45F1-9A1F-81AFBC7283F8}"/>
                </a:ext>
              </a:extLst>
            </p:cNvPr>
            <p:cNvSpPr/>
            <p:nvPr/>
          </p:nvSpPr>
          <p:spPr>
            <a:xfrm>
              <a:off x="6562724" y="637696"/>
              <a:ext cx="136525" cy="134897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24FF4399-C385-417C-B4D4-32E50FA3028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630986" y="858170"/>
              <a:ext cx="57947" cy="72899"/>
            </a:xfrm>
            <a:prstGeom prst="line">
              <a:avLst/>
            </a:prstGeom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8B8410C4-0C80-40C5-8283-4ED4153D4C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81574" y="855591"/>
              <a:ext cx="49412" cy="73654"/>
            </a:xfrm>
            <a:prstGeom prst="line">
              <a:avLst/>
            </a:prstGeom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39" name="Straight Arrow Connector 238">
            <a:extLst>
              <a:ext uri="{FF2B5EF4-FFF2-40B4-BE49-F238E27FC236}">
                <a16:creationId xmlns:a16="http://schemas.microsoft.com/office/drawing/2014/main" id="{40820E80-8DA3-4466-8A1A-68C4E0B0E710}"/>
              </a:ext>
            </a:extLst>
          </p:cNvPr>
          <p:cNvCxnSpPr/>
          <p:nvPr/>
        </p:nvCxnSpPr>
        <p:spPr>
          <a:xfrm flipV="1">
            <a:off x="5997816" y="3162782"/>
            <a:ext cx="0" cy="23661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0" name="Graphic 139">
            <a:extLst>
              <a:ext uri="{FF2B5EF4-FFF2-40B4-BE49-F238E27FC236}">
                <a16:creationId xmlns:a16="http://schemas.microsoft.com/office/drawing/2014/main" id="{FDD5797F-5BFB-45E8-96BD-7F901FCE08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02315" y="1854429"/>
            <a:ext cx="317448" cy="317448"/>
          </a:xfrm>
          <a:prstGeom prst="rect">
            <a:avLst/>
          </a:prstGeom>
        </p:spPr>
      </p:pic>
      <p:cxnSp>
        <p:nvCxnSpPr>
          <p:cNvPr id="244" name="Straight Connector 243">
            <a:extLst>
              <a:ext uri="{FF2B5EF4-FFF2-40B4-BE49-F238E27FC236}">
                <a16:creationId xmlns:a16="http://schemas.microsoft.com/office/drawing/2014/main" id="{03E779D3-D8CE-45EF-8B28-FA2B524CD870}"/>
              </a:ext>
            </a:extLst>
          </p:cNvPr>
          <p:cNvCxnSpPr>
            <a:cxnSpLocks/>
          </p:cNvCxnSpPr>
          <p:nvPr/>
        </p:nvCxnSpPr>
        <p:spPr>
          <a:xfrm>
            <a:off x="5997816" y="2472078"/>
            <a:ext cx="0" cy="37569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A92D1D0E-29B0-443A-A966-32E298509E0E}"/>
              </a:ext>
            </a:extLst>
          </p:cNvPr>
          <p:cNvCxnSpPr>
            <a:cxnSpLocks/>
          </p:cNvCxnSpPr>
          <p:nvPr/>
        </p:nvCxnSpPr>
        <p:spPr>
          <a:xfrm>
            <a:off x="2573254" y="2455461"/>
            <a:ext cx="0" cy="37569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Connector: Curved 249">
            <a:extLst>
              <a:ext uri="{FF2B5EF4-FFF2-40B4-BE49-F238E27FC236}">
                <a16:creationId xmlns:a16="http://schemas.microsoft.com/office/drawing/2014/main" id="{4E0B6F02-CB62-4088-B004-724908B711F1}"/>
              </a:ext>
            </a:extLst>
          </p:cNvPr>
          <p:cNvCxnSpPr>
            <a:cxnSpLocks/>
          </p:cNvCxnSpPr>
          <p:nvPr/>
        </p:nvCxnSpPr>
        <p:spPr>
          <a:xfrm rot="16200000" flipV="1">
            <a:off x="5027152" y="1221297"/>
            <a:ext cx="199747" cy="1745052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2" name="Connector: Curved 251">
            <a:extLst>
              <a:ext uri="{FF2B5EF4-FFF2-40B4-BE49-F238E27FC236}">
                <a16:creationId xmlns:a16="http://schemas.microsoft.com/office/drawing/2014/main" id="{D0F1F81B-132B-4A3F-BC17-8FC3EC83816C}"/>
              </a:ext>
            </a:extLst>
          </p:cNvPr>
          <p:cNvCxnSpPr>
            <a:cxnSpLocks/>
          </p:cNvCxnSpPr>
          <p:nvPr/>
        </p:nvCxnSpPr>
        <p:spPr>
          <a:xfrm rot="10800000" flipV="1">
            <a:off x="2575509" y="1994032"/>
            <a:ext cx="1292069" cy="171870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372B0AE7-1315-42E0-A919-8FDEEB586E41}"/>
              </a:ext>
            </a:extLst>
          </p:cNvPr>
          <p:cNvGrpSpPr/>
          <p:nvPr/>
        </p:nvGrpSpPr>
        <p:grpSpPr>
          <a:xfrm>
            <a:off x="2418720" y="3033619"/>
            <a:ext cx="301130" cy="2363881"/>
            <a:chOff x="2418720" y="3033619"/>
            <a:chExt cx="301130" cy="2363881"/>
          </a:xfrm>
        </p:grpSpPr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BB02ED8D-177C-4D48-ABE1-3BB7ABF0201E}"/>
                </a:ext>
              </a:extLst>
            </p:cNvPr>
            <p:cNvCxnSpPr>
              <a:cxnSpLocks/>
            </p:cNvCxnSpPr>
            <p:nvPr/>
          </p:nvCxnSpPr>
          <p:spPr>
            <a:xfrm>
              <a:off x="2571272" y="3033619"/>
              <a:ext cx="5865" cy="236388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8" name="Group 157">
              <a:extLst>
                <a:ext uri="{FF2B5EF4-FFF2-40B4-BE49-F238E27FC236}">
                  <a16:creationId xmlns:a16="http://schemas.microsoft.com/office/drawing/2014/main" id="{8B1E93E9-423F-427E-8B7C-B5D12D742F6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418720" y="4159303"/>
              <a:ext cx="301130" cy="223197"/>
              <a:chOff x="4947116" y="3314042"/>
              <a:chExt cx="217904" cy="161510"/>
            </a:xfrm>
            <a:solidFill>
              <a:schemeClr val="accent6">
                <a:lumMod val="40000"/>
                <a:lumOff val="60000"/>
              </a:schemeClr>
            </a:solidFill>
          </p:grpSpPr>
          <p:sp>
            <p:nvSpPr>
              <p:cNvPr id="161" name="Freeform 133">
                <a:extLst>
                  <a:ext uri="{FF2B5EF4-FFF2-40B4-BE49-F238E27FC236}">
                    <a16:creationId xmlns:a16="http://schemas.microsoft.com/office/drawing/2014/main" id="{4024F5BB-547A-4CC1-846B-12A09C48C1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47116" y="3319465"/>
                <a:ext cx="208240" cy="156087"/>
              </a:xfrm>
              <a:custGeom>
                <a:avLst/>
                <a:gdLst>
                  <a:gd name="T0" fmla="*/ 4724 w 6117"/>
                  <a:gd name="T1" fmla="*/ 1612 h 4594"/>
                  <a:gd name="T2" fmla="*/ 4680 w 6117"/>
                  <a:gd name="T3" fmla="*/ 1652 h 4594"/>
                  <a:gd name="T4" fmla="*/ 4088 w 6117"/>
                  <a:gd name="T5" fmla="*/ 2189 h 4594"/>
                  <a:gd name="T6" fmla="*/ 4037 w 6117"/>
                  <a:gd name="T7" fmla="*/ 2237 h 4594"/>
                  <a:gd name="T8" fmla="*/ 4474 w 6117"/>
                  <a:gd name="T9" fmla="*/ 2673 h 4594"/>
                  <a:gd name="T10" fmla="*/ 5289 w 6117"/>
                  <a:gd name="T11" fmla="*/ 3489 h 4594"/>
                  <a:gd name="T12" fmla="*/ 5211 w 6117"/>
                  <a:gd name="T13" fmla="*/ 3815 h 4594"/>
                  <a:gd name="T14" fmla="*/ 5016 w 6117"/>
                  <a:gd name="T15" fmla="*/ 3755 h 4594"/>
                  <a:gd name="T16" fmla="*/ 4205 w 6117"/>
                  <a:gd name="T17" fmla="*/ 2944 h 4594"/>
                  <a:gd name="T18" fmla="*/ 3755 w 6117"/>
                  <a:gd name="T19" fmla="*/ 2493 h 4594"/>
                  <a:gd name="T20" fmla="*/ 3704 w 6117"/>
                  <a:gd name="T21" fmla="*/ 2539 h 4594"/>
                  <a:gd name="T22" fmla="*/ 3200 w 6117"/>
                  <a:gd name="T23" fmla="*/ 2997 h 4594"/>
                  <a:gd name="T24" fmla="*/ 2918 w 6117"/>
                  <a:gd name="T25" fmla="*/ 2998 h 4594"/>
                  <a:gd name="T26" fmla="*/ 2432 w 6117"/>
                  <a:gd name="T27" fmla="*/ 2557 h 4594"/>
                  <a:gd name="T28" fmla="*/ 2354 w 6117"/>
                  <a:gd name="T29" fmla="*/ 2487 h 4594"/>
                  <a:gd name="T30" fmla="*/ 2314 w 6117"/>
                  <a:gd name="T31" fmla="*/ 2543 h 4594"/>
                  <a:gd name="T32" fmla="*/ 1101 w 6117"/>
                  <a:gd name="T33" fmla="*/ 3756 h 4594"/>
                  <a:gd name="T34" fmla="*/ 771 w 6117"/>
                  <a:gd name="T35" fmla="*/ 3689 h 4594"/>
                  <a:gd name="T36" fmla="*/ 832 w 6117"/>
                  <a:gd name="T37" fmla="*/ 3483 h 4594"/>
                  <a:gd name="T38" fmla="*/ 1805 w 6117"/>
                  <a:gd name="T39" fmla="*/ 2513 h 4594"/>
                  <a:gd name="T40" fmla="*/ 2080 w 6117"/>
                  <a:gd name="T41" fmla="*/ 2239 h 4594"/>
                  <a:gd name="T42" fmla="*/ 1583 w 6117"/>
                  <a:gd name="T43" fmla="*/ 1787 h 4594"/>
                  <a:gd name="T44" fmla="*/ 832 w 6117"/>
                  <a:gd name="T45" fmla="*/ 1104 h 4594"/>
                  <a:gd name="T46" fmla="*/ 769 w 6117"/>
                  <a:gd name="T47" fmla="*/ 910 h 4594"/>
                  <a:gd name="T48" fmla="*/ 904 w 6117"/>
                  <a:gd name="T49" fmla="*/ 773 h 4594"/>
                  <a:gd name="T50" fmla="*/ 1095 w 6117"/>
                  <a:gd name="T51" fmla="*/ 827 h 4594"/>
                  <a:gd name="T52" fmla="*/ 2147 w 6117"/>
                  <a:gd name="T53" fmla="*/ 1781 h 4594"/>
                  <a:gd name="T54" fmla="*/ 3058 w 6117"/>
                  <a:gd name="T55" fmla="*/ 2608 h 4594"/>
                  <a:gd name="T56" fmla="*/ 3106 w 6117"/>
                  <a:gd name="T57" fmla="*/ 2566 h 4594"/>
                  <a:gd name="T58" fmla="*/ 4481 w 6117"/>
                  <a:gd name="T59" fmla="*/ 1316 h 4594"/>
                  <a:gd name="T60" fmla="*/ 4500 w 6117"/>
                  <a:gd name="T61" fmla="*/ 1 h 4594"/>
                  <a:gd name="T62" fmla="*/ 754 w 6117"/>
                  <a:gd name="T63" fmla="*/ 1 h 4594"/>
                  <a:gd name="T64" fmla="*/ 12 w 6117"/>
                  <a:gd name="T65" fmla="*/ 631 h 4594"/>
                  <a:gd name="T66" fmla="*/ 0 w 6117"/>
                  <a:gd name="T67" fmla="*/ 670 h 4594"/>
                  <a:gd name="T68" fmla="*/ 0 w 6117"/>
                  <a:gd name="T69" fmla="*/ 3920 h 4594"/>
                  <a:gd name="T70" fmla="*/ 30 w 6117"/>
                  <a:gd name="T71" fmla="*/ 4033 h 4594"/>
                  <a:gd name="T72" fmla="*/ 772 w 6117"/>
                  <a:gd name="T73" fmla="*/ 4588 h 4594"/>
                  <a:gd name="T74" fmla="*/ 5064 w 6117"/>
                  <a:gd name="T75" fmla="*/ 4588 h 4594"/>
                  <a:gd name="T76" fmla="*/ 5516 w 6117"/>
                  <a:gd name="T77" fmla="*/ 4567 h 4594"/>
                  <a:gd name="T78" fmla="*/ 6107 w 6117"/>
                  <a:gd name="T79" fmla="*/ 3946 h 4594"/>
                  <a:gd name="T80" fmla="*/ 6117 w 6117"/>
                  <a:gd name="T81" fmla="*/ 3920 h 4594"/>
                  <a:gd name="T82" fmla="*/ 6117 w 6117"/>
                  <a:gd name="T83" fmla="*/ 1808 h 4594"/>
                  <a:gd name="T84" fmla="*/ 4724 w 6117"/>
                  <a:gd name="T85" fmla="*/ 1612 h 45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6117" h="4594">
                    <a:moveTo>
                      <a:pt x="4724" y="1612"/>
                    </a:moveTo>
                    <a:lnTo>
                      <a:pt x="4680" y="1652"/>
                    </a:lnTo>
                    <a:lnTo>
                      <a:pt x="4088" y="2189"/>
                    </a:lnTo>
                    <a:cubicBezTo>
                      <a:pt x="4072" y="2204"/>
                      <a:pt x="4056" y="2219"/>
                      <a:pt x="4037" y="2237"/>
                    </a:cubicBezTo>
                    <a:cubicBezTo>
                      <a:pt x="4184" y="2384"/>
                      <a:pt x="4330" y="2528"/>
                      <a:pt x="4474" y="2673"/>
                    </a:cubicBezTo>
                    <a:cubicBezTo>
                      <a:pt x="4747" y="2944"/>
                      <a:pt x="5018" y="3216"/>
                      <a:pt x="5289" y="3489"/>
                    </a:cubicBezTo>
                    <a:cubicBezTo>
                      <a:pt x="5402" y="3602"/>
                      <a:pt x="5359" y="3775"/>
                      <a:pt x="5211" y="3815"/>
                    </a:cubicBezTo>
                    <a:cubicBezTo>
                      <a:pt x="5134" y="3836"/>
                      <a:pt x="5071" y="3810"/>
                      <a:pt x="5016" y="3755"/>
                    </a:cubicBezTo>
                    <a:lnTo>
                      <a:pt x="4205" y="2944"/>
                    </a:lnTo>
                    <a:cubicBezTo>
                      <a:pt x="4056" y="2795"/>
                      <a:pt x="3908" y="2646"/>
                      <a:pt x="3755" y="2493"/>
                    </a:cubicBezTo>
                    <a:cubicBezTo>
                      <a:pt x="3736" y="2510"/>
                      <a:pt x="3719" y="2524"/>
                      <a:pt x="3704" y="2539"/>
                    </a:cubicBezTo>
                    <a:cubicBezTo>
                      <a:pt x="3536" y="2692"/>
                      <a:pt x="3368" y="2845"/>
                      <a:pt x="3200" y="2997"/>
                    </a:cubicBezTo>
                    <a:cubicBezTo>
                      <a:pt x="3107" y="3081"/>
                      <a:pt x="3011" y="3082"/>
                      <a:pt x="2918" y="2998"/>
                    </a:cubicBezTo>
                    <a:lnTo>
                      <a:pt x="2432" y="2557"/>
                    </a:lnTo>
                    <a:cubicBezTo>
                      <a:pt x="2410" y="2537"/>
                      <a:pt x="2388" y="2518"/>
                      <a:pt x="2354" y="2487"/>
                    </a:cubicBezTo>
                    <a:cubicBezTo>
                      <a:pt x="2342" y="2507"/>
                      <a:pt x="2329" y="2526"/>
                      <a:pt x="2314" y="2543"/>
                    </a:cubicBezTo>
                    <a:cubicBezTo>
                      <a:pt x="1910" y="2948"/>
                      <a:pt x="1506" y="3353"/>
                      <a:pt x="1101" y="3756"/>
                    </a:cubicBezTo>
                    <a:cubicBezTo>
                      <a:pt x="987" y="3870"/>
                      <a:pt x="816" y="3835"/>
                      <a:pt x="771" y="3689"/>
                    </a:cubicBezTo>
                    <a:cubicBezTo>
                      <a:pt x="746" y="3608"/>
                      <a:pt x="774" y="3542"/>
                      <a:pt x="832" y="3483"/>
                    </a:cubicBezTo>
                    <a:lnTo>
                      <a:pt x="1805" y="2513"/>
                    </a:lnTo>
                    <a:cubicBezTo>
                      <a:pt x="1895" y="2422"/>
                      <a:pt x="1986" y="2333"/>
                      <a:pt x="2080" y="2239"/>
                    </a:cubicBezTo>
                    <a:lnTo>
                      <a:pt x="1583" y="1787"/>
                    </a:lnTo>
                    <a:cubicBezTo>
                      <a:pt x="1333" y="1559"/>
                      <a:pt x="1083" y="1331"/>
                      <a:pt x="832" y="1104"/>
                    </a:cubicBezTo>
                    <a:cubicBezTo>
                      <a:pt x="775" y="1051"/>
                      <a:pt x="750" y="987"/>
                      <a:pt x="769" y="910"/>
                    </a:cubicBezTo>
                    <a:cubicBezTo>
                      <a:pt x="784" y="842"/>
                      <a:pt x="836" y="789"/>
                      <a:pt x="904" y="773"/>
                    </a:cubicBezTo>
                    <a:cubicBezTo>
                      <a:pt x="978" y="752"/>
                      <a:pt x="1040" y="776"/>
                      <a:pt x="1095" y="827"/>
                    </a:cubicBezTo>
                    <a:cubicBezTo>
                      <a:pt x="1446" y="1145"/>
                      <a:pt x="1796" y="1463"/>
                      <a:pt x="2147" y="1781"/>
                    </a:cubicBezTo>
                    <a:lnTo>
                      <a:pt x="3058" y="2608"/>
                    </a:lnTo>
                    <a:cubicBezTo>
                      <a:pt x="3075" y="2593"/>
                      <a:pt x="3091" y="2580"/>
                      <a:pt x="3106" y="2566"/>
                    </a:cubicBezTo>
                    <a:lnTo>
                      <a:pt x="4481" y="1316"/>
                    </a:lnTo>
                    <a:cubicBezTo>
                      <a:pt x="4240" y="909"/>
                      <a:pt x="4247" y="401"/>
                      <a:pt x="4500" y="1"/>
                    </a:cubicBezTo>
                    <a:cubicBezTo>
                      <a:pt x="3251" y="0"/>
                      <a:pt x="2003" y="0"/>
                      <a:pt x="754" y="1"/>
                    </a:cubicBezTo>
                    <a:cubicBezTo>
                      <a:pt x="388" y="2"/>
                      <a:pt x="75" y="271"/>
                      <a:pt x="12" y="631"/>
                    </a:cubicBezTo>
                    <a:cubicBezTo>
                      <a:pt x="9" y="644"/>
                      <a:pt x="5" y="657"/>
                      <a:pt x="0" y="670"/>
                    </a:cubicBezTo>
                    <a:lnTo>
                      <a:pt x="0" y="3920"/>
                    </a:lnTo>
                    <a:cubicBezTo>
                      <a:pt x="10" y="3958"/>
                      <a:pt x="19" y="3996"/>
                      <a:pt x="30" y="4033"/>
                    </a:cubicBezTo>
                    <a:cubicBezTo>
                      <a:pt x="125" y="4365"/>
                      <a:pt x="421" y="4588"/>
                      <a:pt x="772" y="4588"/>
                    </a:cubicBezTo>
                    <a:cubicBezTo>
                      <a:pt x="2203" y="4589"/>
                      <a:pt x="3634" y="4589"/>
                      <a:pt x="5064" y="4588"/>
                    </a:cubicBezTo>
                    <a:cubicBezTo>
                      <a:pt x="5215" y="4588"/>
                      <a:pt x="5369" y="4594"/>
                      <a:pt x="5516" y="4567"/>
                    </a:cubicBezTo>
                    <a:cubicBezTo>
                      <a:pt x="5829" y="4507"/>
                      <a:pt x="6050" y="4264"/>
                      <a:pt x="6107" y="3946"/>
                    </a:cubicBezTo>
                    <a:cubicBezTo>
                      <a:pt x="6109" y="3937"/>
                      <a:pt x="6113" y="3928"/>
                      <a:pt x="6117" y="3920"/>
                    </a:cubicBezTo>
                    <a:lnTo>
                      <a:pt x="6117" y="1808"/>
                    </a:lnTo>
                    <a:cubicBezTo>
                      <a:pt x="5656" y="2032"/>
                      <a:pt x="5105" y="1954"/>
                      <a:pt x="4724" y="1612"/>
                    </a:cubicBezTo>
                    <a:close/>
                  </a:path>
                </a:pathLst>
              </a:custGeom>
              <a:grpFill/>
              <a:ln w="0">
                <a:solidFill>
                  <a:srgbClr val="00206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N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62" name="Freeform 134">
                <a:extLst>
                  <a:ext uri="{FF2B5EF4-FFF2-40B4-BE49-F238E27FC236}">
                    <a16:creationId xmlns:a16="http://schemas.microsoft.com/office/drawing/2014/main" id="{5C26A731-1C20-4CED-AE6F-D2122D12DAD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105983" y="3314042"/>
                <a:ext cx="59037" cy="58848"/>
              </a:xfrm>
              <a:custGeom>
                <a:avLst/>
                <a:gdLst>
                  <a:gd name="T0" fmla="*/ 900 w 1733"/>
                  <a:gd name="T1" fmla="*/ 0 h 1732"/>
                  <a:gd name="T2" fmla="*/ 129 w 1733"/>
                  <a:gd name="T3" fmla="*/ 514 h 1732"/>
                  <a:gd name="T4" fmla="*/ 310 w 1733"/>
                  <a:gd name="T5" fmla="*/ 1422 h 1732"/>
                  <a:gd name="T6" fmla="*/ 1218 w 1733"/>
                  <a:gd name="T7" fmla="*/ 1603 h 1732"/>
                  <a:gd name="T8" fmla="*/ 1733 w 1733"/>
                  <a:gd name="T9" fmla="*/ 833 h 1732"/>
                  <a:gd name="T10" fmla="*/ 900 w 1733"/>
                  <a:gd name="T11" fmla="*/ 0 h 1732"/>
                  <a:gd name="T12" fmla="*/ 1175 w 1733"/>
                  <a:gd name="T13" fmla="*/ 982 h 1732"/>
                  <a:gd name="T14" fmla="*/ 1007 w 1733"/>
                  <a:gd name="T15" fmla="*/ 815 h 1732"/>
                  <a:gd name="T16" fmla="*/ 1007 w 1733"/>
                  <a:gd name="T17" fmla="*/ 823 h 1732"/>
                  <a:gd name="T18" fmla="*/ 1007 w 1733"/>
                  <a:gd name="T19" fmla="*/ 1256 h 1732"/>
                  <a:gd name="T20" fmla="*/ 1007 w 1733"/>
                  <a:gd name="T21" fmla="*/ 1261 h 1732"/>
                  <a:gd name="T22" fmla="*/ 792 w 1733"/>
                  <a:gd name="T23" fmla="*/ 1261 h 1732"/>
                  <a:gd name="T24" fmla="*/ 792 w 1733"/>
                  <a:gd name="T25" fmla="*/ 1251 h 1732"/>
                  <a:gd name="T26" fmla="*/ 792 w 1733"/>
                  <a:gd name="T27" fmla="*/ 826 h 1732"/>
                  <a:gd name="T28" fmla="*/ 792 w 1733"/>
                  <a:gd name="T29" fmla="*/ 815 h 1732"/>
                  <a:gd name="T30" fmla="*/ 624 w 1733"/>
                  <a:gd name="T31" fmla="*/ 983 h 1732"/>
                  <a:gd name="T32" fmla="*/ 474 w 1733"/>
                  <a:gd name="T33" fmla="*/ 832 h 1732"/>
                  <a:gd name="T34" fmla="*/ 899 w 1733"/>
                  <a:gd name="T35" fmla="*/ 405 h 1732"/>
                  <a:gd name="T36" fmla="*/ 1325 w 1733"/>
                  <a:gd name="T37" fmla="*/ 832 h 1732"/>
                  <a:gd name="T38" fmla="*/ 1175 w 1733"/>
                  <a:gd name="T39" fmla="*/ 982 h 17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733" h="1732">
                    <a:moveTo>
                      <a:pt x="900" y="0"/>
                    </a:moveTo>
                    <a:cubicBezTo>
                      <a:pt x="562" y="0"/>
                      <a:pt x="258" y="203"/>
                      <a:pt x="129" y="514"/>
                    </a:cubicBezTo>
                    <a:cubicBezTo>
                      <a:pt x="0" y="826"/>
                      <a:pt x="72" y="1184"/>
                      <a:pt x="310" y="1422"/>
                    </a:cubicBezTo>
                    <a:cubicBezTo>
                      <a:pt x="548" y="1661"/>
                      <a:pt x="907" y="1732"/>
                      <a:pt x="1218" y="1603"/>
                    </a:cubicBezTo>
                    <a:cubicBezTo>
                      <a:pt x="1530" y="1474"/>
                      <a:pt x="1733" y="1170"/>
                      <a:pt x="1733" y="833"/>
                    </a:cubicBezTo>
                    <a:cubicBezTo>
                      <a:pt x="1733" y="373"/>
                      <a:pt x="1360" y="0"/>
                      <a:pt x="900" y="0"/>
                    </a:cubicBezTo>
                    <a:close/>
                    <a:moveTo>
                      <a:pt x="1175" y="982"/>
                    </a:moveTo>
                    <a:lnTo>
                      <a:pt x="1007" y="815"/>
                    </a:lnTo>
                    <a:lnTo>
                      <a:pt x="1007" y="823"/>
                    </a:lnTo>
                    <a:lnTo>
                      <a:pt x="1007" y="1256"/>
                    </a:lnTo>
                    <a:lnTo>
                      <a:pt x="1007" y="1261"/>
                    </a:lnTo>
                    <a:lnTo>
                      <a:pt x="792" y="1261"/>
                    </a:lnTo>
                    <a:lnTo>
                      <a:pt x="792" y="1251"/>
                    </a:lnTo>
                    <a:lnTo>
                      <a:pt x="792" y="826"/>
                    </a:lnTo>
                    <a:lnTo>
                      <a:pt x="792" y="815"/>
                    </a:lnTo>
                    <a:lnTo>
                      <a:pt x="624" y="983"/>
                    </a:lnTo>
                    <a:lnTo>
                      <a:pt x="474" y="832"/>
                    </a:lnTo>
                    <a:lnTo>
                      <a:pt x="899" y="405"/>
                    </a:lnTo>
                    <a:lnTo>
                      <a:pt x="1325" y="832"/>
                    </a:lnTo>
                    <a:lnTo>
                      <a:pt x="1175" y="982"/>
                    </a:lnTo>
                    <a:close/>
                  </a:path>
                </a:pathLst>
              </a:custGeom>
              <a:solidFill>
                <a:srgbClr val="CC0000"/>
              </a:solidFill>
              <a:ln w="0">
                <a:solidFill>
                  <a:srgbClr val="00206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N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7D89E8B4-72E3-45C3-9A4B-7040010C69BC}"/>
              </a:ext>
            </a:extLst>
          </p:cNvPr>
          <p:cNvGrpSpPr/>
          <p:nvPr/>
        </p:nvGrpSpPr>
        <p:grpSpPr>
          <a:xfrm rot="10800000">
            <a:off x="5924950" y="5974337"/>
            <a:ext cx="136525" cy="358041"/>
            <a:chOff x="6562724" y="637696"/>
            <a:chExt cx="136525" cy="358041"/>
          </a:xfrm>
        </p:grpSpPr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45777FBD-B01D-43FC-B64C-CC331FC30958}"/>
                </a:ext>
              </a:extLst>
            </p:cNvPr>
            <p:cNvSpPr/>
            <p:nvPr/>
          </p:nvSpPr>
          <p:spPr>
            <a:xfrm>
              <a:off x="6562724" y="860840"/>
              <a:ext cx="136525" cy="134897"/>
            </a:xfrm>
            <a:prstGeom prst="ellipse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AA4FCDAB-2DC5-4497-AB13-E9C5C56C8B72}"/>
                </a:ext>
              </a:extLst>
            </p:cNvPr>
            <p:cNvCxnSpPr>
              <a:cxnSpLocks/>
              <a:stCxn id="88" idx="2"/>
              <a:endCxn id="86" idx="0"/>
            </p:cNvCxnSpPr>
            <p:nvPr/>
          </p:nvCxnSpPr>
          <p:spPr>
            <a:xfrm>
              <a:off x="6630987" y="772593"/>
              <a:ext cx="0" cy="88247"/>
            </a:xfrm>
            <a:prstGeom prst="line">
              <a:avLst/>
            </a:prstGeom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885CF4DA-0868-4FF7-8F1D-73306BBE2A7F}"/>
                </a:ext>
              </a:extLst>
            </p:cNvPr>
            <p:cNvSpPr/>
            <p:nvPr/>
          </p:nvSpPr>
          <p:spPr>
            <a:xfrm>
              <a:off x="6562724" y="637696"/>
              <a:ext cx="136525" cy="134897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F50F3CE2-B641-4243-A66B-F2CCA01FE5F8}"/>
              </a:ext>
            </a:extLst>
          </p:cNvPr>
          <p:cNvGrpSpPr/>
          <p:nvPr/>
        </p:nvGrpSpPr>
        <p:grpSpPr>
          <a:xfrm rot="10800000">
            <a:off x="5411201" y="5986372"/>
            <a:ext cx="136525" cy="349366"/>
            <a:chOff x="6562724" y="637696"/>
            <a:chExt cx="136525" cy="349366"/>
          </a:xfrm>
        </p:grpSpPr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FB158D79-040E-4907-9F16-ED9ECFC436FD}"/>
                </a:ext>
              </a:extLst>
            </p:cNvPr>
            <p:cNvCxnSpPr>
              <a:cxnSpLocks/>
              <a:stCxn id="94" idx="2"/>
            </p:cNvCxnSpPr>
            <p:nvPr/>
          </p:nvCxnSpPr>
          <p:spPr>
            <a:xfrm>
              <a:off x="6630987" y="772593"/>
              <a:ext cx="0" cy="88247"/>
            </a:xfrm>
            <a:prstGeom prst="line">
              <a:avLst/>
            </a:prstGeom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9ECEA637-49DA-450C-8852-F816946E4B86}"/>
                </a:ext>
              </a:extLst>
            </p:cNvPr>
            <p:cNvSpPr/>
            <p:nvPr/>
          </p:nvSpPr>
          <p:spPr>
            <a:xfrm>
              <a:off x="6562724" y="637696"/>
              <a:ext cx="136525" cy="134897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99FBE7F3-BB9F-4C06-B0E3-99A271D3B4E3}"/>
                </a:ext>
              </a:extLst>
            </p:cNvPr>
            <p:cNvCxnSpPr/>
            <p:nvPr/>
          </p:nvCxnSpPr>
          <p:spPr>
            <a:xfrm flipH="1">
              <a:off x="6580980" y="859916"/>
              <a:ext cx="107951" cy="0"/>
            </a:xfrm>
            <a:prstGeom prst="line">
              <a:avLst/>
            </a:prstGeom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C2817138-9C5D-4D10-B614-D56A8ADCA2A1}"/>
                </a:ext>
              </a:extLst>
            </p:cNvPr>
            <p:cNvCxnSpPr/>
            <p:nvPr/>
          </p:nvCxnSpPr>
          <p:spPr>
            <a:xfrm>
              <a:off x="6581774" y="857535"/>
              <a:ext cx="0" cy="73534"/>
            </a:xfrm>
            <a:prstGeom prst="line">
              <a:avLst/>
            </a:prstGeom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9E8A6F4C-ACD7-4760-B9F9-10969A1AAD2B}"/>
                </a:ext>
              </a:extLst>
            </p:cNvPr>
            <p:cNvCxnSpPr/>
            <p:nvPr/>
          </p:nvCxnSpPr>
          <p:spPr>
            <a:xfrm>
              <a:off x="6688931" y="857535"/>
              <a:ext cx="0" cy="73534"/>
            </a:xfrm>
            <a:prstGeom prst="line">
              <a:avLst/>
            </a:prstGeom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8C3D7FA5-30BB-4FC7-900B-2D6E3C80BC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34955" y="931069"/>
              <a:ext cx="53978" cy="55993"/>
            </a:xfrm>
            <a:prstGeom prst="line">
              <a:avLst/>
            </a:prstGeom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66DE9FF5-C8DA-42A7-BB3C-0936AF6DE794}"/>
                </a:ext>
              </a:extLst>
            </p:cNvPr>
            <p:cNvCxnSpPr>
              <a:cxnSpLocks/>
            </p:cNvCxnSpPr>
            <p:nvPr/>
          </p:nvCxnSpPr>
          <p:spPr>
            <a:xfrm>
              <a:off x="6581574" y="929245"/>
              <a:ext cx="49412" cy="57817"/>
            </a:xfrm>
            <a:prstGeom prst="line">
              <a:avLst/>
            </a:prstGeom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C4DD5B11-7E75-42DB-AD52-56D15047B0FF}"/>
              </a:ext>
            </a:extLst>
          </p:cNvPr>
          <p:cNvGrpSpPr/>
          <p:nvPr/>
        </p:nvGrpSpPr>
        <p:grpSpPr>
          <a:xfrm>
            <a:off x="5407231" y="5432996"/>
            <a:ext cx="136525" cy="293373"/>
            <a:chOff x="6562724" y="637696"/>
            <a:chExt cx="136525" cy="293373"/>
          </a:xfrm>
        </p:grpSpPr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F6AB024F-029E-4ACD-93B7-FD3E9FCAA529}"/>
                </a:ext>
              </a:extLst>
            </p:cNvPr>
            <p:cNvCxnSpPr>
              <a:cxnSpLocks/>
              <a:stCxn id="107" idx="2"/>
            </p:cNvCxnSpPr>
            <p:nvPr/>
          </p:nvCxnSpPr>
          <p:spPr>
            <a:xfrm>
              <a:off x="6630987" y="772593"/>
              <a:ext cx="0" cy="88247"/>
            </a:xfrm>
            <a:prstGeom prst="line">
              <a:avLst/>
            </a:prstGeom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3BD3768D-D595-455D-8990-35B86CA45653}"/>
                </a:ext>
              </a:extLst>
            </p:cNvPr>
            <p:cNvSpPr/>
            <p:nvPr/>
          </p:nvSpPr>
          <p:spPr>
            <a:xfrm>
              <a:off x="6562724" y="637696"/>
              <a:ext cx="136525" cy="134897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5C03B78A-D611-4766-80D6-D223534176A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630986" y="858170"/>
              <a:ext cx="57947" cy="72899"/>
            </a:xfrm>
            <a:prstGeom prst="line">
              <a:avLst/>
            </a:prstGeom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61649BC5-121B-485E-B568-7EA567BC267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81574" y="855591"/>
              <a:ext cx="49412" cy="73654"/>
            </a:xfrm>
            <a:prstGeom prst="line">
              <a:avLst/>
            </a:prstGeom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97A69B26-B8D7-4E15-A529-13BBE99927B0}"/>
              </a:ext>
            </a:extLst>
          </p:cNvPr>
          <p:cNvGrpSpPr/>
          <p:nvPr/>
        </p:nvGrpSpPr>
        <p:grpSpPr>
          <a:xfrm>
            <a:off x="5913605" y="5428540"/>
            <a:ext cx="156652" cy="559353"/>
            <a:chOff x="7276915" y="656233"/>
            <a:chExt cx="156652" cy="559353"/>
          </a:xfrm>
        </p:grpSpPr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72A82D91-8DBE-4576-8005-2E6164219AA6}"/>
                </a:ext>
              </a:extLst>
            </p:cNvPr>
            <p:cNvCxnSpPr>
              <a:cxnSpLocks/>
              <a:stCxn id="141" idx="2"/>
            </p:cNvCxnSpPr>
            <p:nvPr/>
          </p:nvCxnSpPr>
          <p:spPr>
            <a:xfrm>
              <a:off x="7355242" y="791130"/>
              <a:ext cx="0" cy="88247"/>
            </a:xfrm>
            <a:prstGeom prst="line">
              <a:avLst/>
            </a:prstGeom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295D2946-6F6E-4935-86A6-8990CE5EC094}"/>
                </a:ext>
              </a:extLst>
            </p:cNvPr>
            <p:cNvSpPr/>
            <p:nvPr/>
          </p:nvSpPr>
          <p:spPr>
            <a:xfrm>
              <a:off x="7286979" y="656233"/>
              <a:ext cx="136525" cy="134897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sp>
          <p:nvSpPr>
            <p:cNvPr id="142" name="Arc 141">
              <a:extLst>
                <a:ext uri="{FF2B5EF4-FFF2-40B4-BE49-F238E27FC236}">
                  <a16:creationId xmlns:a16="http://schemas.microsoft.com/office/drawing/2014/main" id="{79A9D89E-57EE-421F-B38A-B485F6D697FC}"/>
                </a:ext>
              </a:extLst>
            </p:cNvPr>
            <p:cNvSpPr/>
            <p:nvPr/>
          </p:nvSpPr>
          <p:spPr>
            <a:xfrm rot="5400000">
              <a:off x="7187889" y="969908"/>
              <a:ext cx="334704" cy="156652"/>
            </a:xfrm>
            <a:prstGeom prst="arc">
              <a:avLst>
                <a:gd name="adj1" fmla="val 8221179"/>
                <a:gd name="adj2" fmla="val 13478803"/>
              </a:avLst>
            </a:prstGeom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</p:grp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C347EBCE-E0DA-48D0-B3C0-A4412C39AFBD}"/>
              </a:ext>
            </a:extLst>
          </p:cNvPr>
          <p:cNvCxnSpPr>
            <a:cxnSpLocks/>
          </p:cNvCxnSpPr>
          <p:nvPr/>
        </p:nvCxnSpPr>
        <p:spPr>
          <a:xfrm>
            <a:off x="5990673" y="5686764"/>
            <a:ext cx="0" cy="37569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855B2729-8169-4CA7-A8CB-570EFC2767FC}"/>
              </a:ext>
            </a:extLst>
          </p:cNvPr>
          <p:cNvGrpSpPr/>
          <p:nvPr/>
        </p:nvGrpSpPr>
        <p:grpSpPr>
          <a:xfrm>
            <a:off x="2508444" y="5429128"/>
            <a:ext cx="136525" cy="358041"/>
            <a:chOff x="6562724" y="637696"/>
            <a:chExt cx="136525" cy="358041"/>
          </a:xfrm>
        </p:grpSpPr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CFE5672D-6A58-48F7-831A-42AF01C09556}"/>
                </a:ext>
              </a:extLst>
            </p:cNvPr>
            <p:cNvSpPr/>
            <p:nvPr/>
          </p:nvSpPr>
          <p:spPr>
            <a:xfrm>
              <a:off x="6562724" y="860840"/>
              <a:ext cx="136525" cy="134897"/>
            </a:xfrm>
            <a:prstGeom prst="ellipse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6BADB23D-7C9C-447D-AA34-E8E0B9410E8D}"/>
                </a:ext>
              </a:extLst>
            </p:cNvPr>
            <p:cNvCxnSpPr>
              <a:cxnSpLocks/>
              <a:stCxn id="148" idx="2"/>
              <a:endCxn id="145" idx="0"/>
            </p:cNvCxnSpPr>
            <p:nvPr/>
          </p:nvCxnSpPr>
          <p:spPr>
            <a:xfrm>
              <a:off x="6630987" y="772593"/>
              <a:ext cx="0" cy="88247"/>
            </a:xfrm>
            <a:prstGeom prst="line">
              <a:avLst/>
            </a:prstGeom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A07B389B-061C-4784-B6AA-1C549A612B00}"/>
                </a:ext>
              </a:extLst>
            </p:cNvPr>
            <p:cNvSpPr/>
            <p:nvPr/>
          </p:nvSpPr>
          <p:spPr>
            <a:xfrm>
              <a:off x="6562724" y="637696"/>
              <a:ext cx="136525" cy="134897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106CBB86-06E4-4BC6-A0A9-8E8CBEA4C78B}"/>
              </a:ext>
            </a:extLst>
          </p:cNvPr>
          <p:cNvGrpSpPr/>
          <p:nvPr/>
        </p:nvGrpSpPr>
        <p:grpSpPr>
          <a:xfrm>
            <a:off x="1909925" y="5432433"/>
            <a:ext cx="136525" cy="349366"/>
            <a:chOff x="6562724" y="637696"/>
            <a:chExt cx="136525" cy="349366"/>
          </a:xfrm>
        </p:grpSpPr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5A594208-03BA-4141-B24A-CD66086A2E63}"/>
                </a:ext>
              </a:extLst>
            </p:cNvPr>
            <p:cNvCxnSpPr>
              <a:cxnSpLocks/>
              <a:stCxn id="151" idx="2"/>
            </p:cNvCxnSpPr>
            <p:nvPr/>
          </p:nvCxnSpPr>
          <p:spPr>
            <a:xfrm>
              <a:off x="6630987" y="772593"/>
              <a:ext cx="0" cy="88247"/>
            </a:xfrm>
            <a:prstGeom prst="line">
              <a:avLst/>
            </a:prstGeom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4B5B52F7-D64E-4DE0-AF7A-B2FB7FAC680C}"/>
                </a:ext>
              </a:extLst>
            </p:cNvPr>
            <p:cNvSpPr/>
            <p:nvPr/>
          </p:nvSpPr>
          <p:spPr>
            <a:xfrm>
              <a:off x="6562724" y="637696"/>
              <a:ext cx="136525" cy="134897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BE03A3CB-1FF1-4B8E-A0F6-C0DB265FB422}"/>
                </a:ext>
              </a:extLst>
            </p:cNvPr>
            <p:cNvCxnSpPr/>
            <p:nvPr/>
          </p:nvCxnSpPr>
          <p:spPr>
            <a:xfrm flipH="1">
              <a:off x="6580980" y="859916"/>
              <a:ext cx="107951" cy="0"/>
            </a:xfrm>
            <a:prstGeom prst="line">
              <a:avLst/>
            </a:prstGeom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60DBBFF7-8FAD-4CE6-A502-1EBB2A92EA9E}"/>
                </a:ext>
              </a:extLst>
            </p:cNvPr>
            <p:cNvCxnSpPr/>
            <p:nvPr/>
          </p:nvCxnSpPr>
          <p:spPr>
            <a:xfrm>
              <a:off x="6581774" y="857535"/>
              <a:ext cx="0" cy="73534"/>
            </a:xfrm>
            <a:prstGeom prst="line">
              <a:avLst/>
            </a:prstGeom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A8889C08-0BB0-4EA7-9207-23FCFE21E098}"/>
                </a:ext>
              </a:extLst>
            </p:cNvPr>
            <p:cNvCxnSpPr/>
            <p:nvPr/>
          </p:nvCxnSpPr>
          <p:spPr>
            <a:xfrm>
              <a:off x="6688931" y="857535"/>
              <a:ext cx="0" cy="73534"/>
            </a:xfrm>
            <a:prstGeom prst="line">
              <a:avLst/>
            </a:prstGeom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CB733ED1-F034-4BE3-95E4-75BFB384808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34955" y="931069"/>
              <a:ext cx="53978" cy="55993"/>
            </a:xfrm>
            <a:prstGeom prst="line">
              <a:avLst/>
            </a:prstGeom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954FA2C1-F2B8-45B8-AC85-EE4D33890933}"/>
                </a:ext>
              </a:extLst>
            </p:cNvPr>
            <p:cNvCxnSpPr>
              <a:cxnSpLocks/>
            </p:cNvCxnSpPr>
            <p:nvPr/>
          </p:nvCxnSpPr>
          <p:spPr>
            <a:xfrm>
              <a:off x="6581574" y="929245"/>
              <a:ext cx="49412" cy="57817"/>
            </a:xfrm>
            <a:prstGeom prst="line">
              <a:avLst/>
            </a:prstGeom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1FF4C6C6-AC97-4A7C-8003-28ED7568E9DB}"/>
              </a:ext>
            </a:extLst>
          </p:cNvPr>
          <p:cNvGrpSpPr/>
          <p:nvPr/>
        </p:nvGrpSpPr>
        <p:grpSpPr>
          <a:xfrm rot="10800000">
            <a:off x="2492155" y="5787169"/>
            <a:ext cx="156652" cy="559353"/>
            <a:chOff x="7276915" y="656233"/>
            <a:chExt cx="156652" cy="559353"/>
          </a:xfrm>
        </p:grpSpPr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5C5DF3CF-2051-43CE-B383-01EEDD670D5F}"/>
                </a:ext>
              </a:extLst>
            </p:cNvPr>
            <p:cNvCxnSpPr>
              <a:cxnSpLocks/>
              <a:stCxn id="167" idx="2"/>
            </p:cNvCxnSpPr>
            <p:nvPr/>
          </p:nvCxnSpPr>
          <p:spPr>
            <a:xfrm>
              <a:off x="7355242" y="791130"/>
              <a:ext cx="0" cy="88247"/>
            </a:xfrm>
            <a:prstGeom prst="line">
              <a:avLst/>
            </a:prstGeom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30553F53-0A4B-48BC-B0FC-102EF1A37E28}"/>
                </a:ext>
              </a:extLst>
            </p:cNvPr>
            <p:cNvSpPr/>
            <p:nvPr/>
          </p:nvSpPr>
          <p:spPr>
            <a:xfrm>
              <a:off x="7286979" y="656233"/>
              <a:ext cx="136525" cy="134897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sp>
          <p:nvSpPr>
            <p:cNvPr id="168" name="Arc 167">
              <a:extLst>
                <a:ext uri="{FF2B5EF4-FFF2-40B4-BE49-F238E27FC236}">
                  <a16:creationId xmlns:a16="http://schemas.microsoft.com/office/drawing/2014/main" id="{EB0BD769-1DFA-4DF1-8056-94AEFBA1E522}"/>
                </a:ext>
              </a:extLst>
            </p:cNvPr>
            <p:cNvSpPr/>
            <p:nvPr/>
          </p:nvSpPr>
          <p:spPr>
            <a:xfrm rot="5400000">
              <a:off x="7187889" y="969908"/>
              <a:ext cx="334704" cy="156652"/>
            </a:xfrm>
            <a:prstGeom prst="arc">
              <a:avLst>
                <a:gd name="adj1" fmla="val 8211595"/>
                <a:gd name="adj2" fmla="val 13350310"/>
              </a:avLst>
            </a:prstGeom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</p:grp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7E563D2A-DA00-4133-81C1-E5D5BBCEE49B}"/>
              </a:ext>
            </a:extLst>
          </p:cNvPr>
          <p:cNvGrpSpPr/>
          <p:nvPr/>
        </p:nvGrpSpPr>
        <p:grpSpPr>
          <a:xfrm rot="10800000">
            <a:off x="1919213" y="6055428"/>
            <a:ext cx="136525" cy="293373"/>
            <a:chOff x="6562724" y="637696"/>
            <a:chExt cx="136525" cy="293373"/>
          </a:xfrm>
        </p:grpSpPr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9D17B8F0-2176-4A60-8747-10528C8578AB}"/>
                </a:ext>
              </a:extLst>
            </p:cNvPr>
            <p:cNvCxnSpPr>
              <a:cxnSpLocks/>
              <a:stCxn id="172" idx="2"/>
            </p:cNvCxnSpPr>
            <p:nvPr/>
          </p:nvCxnSpPr>
          <p:spPr>
            <a:xfrm>
              <a:off x="6630987" y="772593"/>
              <a:ext cx="0" cy="88247"/>
            </a:xfrm>
            <a:prstGeom prst="line">
              <a:avLst/>
            </a:prstGeom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2" name="Rectangle 171">
              <a:extLst>
                <a:ext uri="{FF2B5EF4-FFF2-40B4-BE49-F238E27FC236}">
                  <a16:creationId xmlns:a16="http://schemas.microsoft.com/office/drawing/2014/main" id="{48987C73-1335-4756-8D58-17A1DFCB3EEB}"/>
                </a:ext>
              </a:extLst>
            </p:cNvPr>
            <p:cNvSpPr/>
            <p:nvPr/>
          </p:nvSpPr>
          <p:spPr>
            <a:xfrm>
              <a:off x="6562724" y="637696"/>
              <a:ext cx="136525" cy="134897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595128F7-CE11-4500-B87A-069B8D0F461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630986" y="858170"/>
              <a:ext cx="57947" cy="72899"/>
            </a:xfrm>
            <a:prstGeom prst="line">
              <a:avLst/>
            </a:prstGeom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2E6E5A7A-9252-4AA1-B102-9954281381D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81574" y="855591"/>
              <a:ext cx="49412" cy="73654"/>
            </a:xfrm>
            <a:prstGeom prst="line">
              <a:avLst/>
            </a:prstGeom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75" name="Straight Connector 174">
            <a:extLst>
              <a:ext uri="{FF2B5EF4-FFF2-40B4-BE49-F238E27FC236}">
                <a16:creationId xmlns:a16="http://schemas.microsoft.com/office/drawing/2014/main" id="{CE2EEAA0-F57E-48B0-9C6F-BE1CD30BABDF}"/>
              </a:ext>
            </a:extLst>
          </p:cNvPr>
          <p:cNvCxnSpPr>
            <a:cxnSpLocks/>
          </p:cNvCxnSpPr>
          <p:nvPr/>
        </p:nvCxnSpPr>
        <p:spPr>
          <a:xfrm>
            <a:off x="2580798" y="5699566"/>
            <a:ext cx="0" cy="37569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43DDE215-4364-4A6D-A21E-1A25D93CFD47}"/>
              </a:ext>
            </a:extLst>
          </p:cNvPr>
          <p:cNvSpPr txBox="1"/>
          <p:nvPr/>
        </p:nvSpPr>
        <p:spPr>
          <a:xfrm>
            <a:off x="5166267" y="112263"/>
            <a:ext cx="5161536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800" b="1" i="1" dirty="0">
                <a:solidFill>
                  <a:schemeClr val="bg1">
                    <a:lumMod val="65000"/>
                  </a:schemeClr>
                </a:solidFill>
              </a:rPr>
              <a:t>ISO 14229 - Unified Diagnostic Services (UDS).</a:t>
            </a:r>
            <a:br>
              <a:rPr lang="en-US" sz="1800" b="1" i="1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sz="1800" b="1" i="1" dirty="0">
                <a:solidFill>
                  <a:schemeClr val="bg1">
                    <a:lumMod val="65000"/>
                  </a:schemeClr>
                </a:solidFill>
              </a:rPr>
              <a:t>Diagnostic Communication Manager (DCM).</a:t>
            </a:r>
            <a:endParaRPr lang="ar-EG" i="1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7385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2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1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ome">
            <a:extLst>
              <a:ext uri="{FF2B5EF4-FFF2-40B4-BE49-F238E27FC236}">
                <a16:creationId xmlns:a16="http://schemas.microsoft.com/office/drawing/2014/main" id="{9F1C6FEE-1FF5-4128-995B-ED894BCCE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7086" y="113088"/>
            <a:ext cx="1176804" cy="1176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7827BDF-12FC-4CBD-AAC1-685C4DC153E3}"/>
              </a:ext>
            </a:extLst>
          </p:cNvPr>
          <p:cNvSpPr txBox="1">
            <a:spLocks/>
          </p:cNvSpPr>
          <p:nvPr/>
        </p:nvSpPr>
        <p:spPr>
          <a:xfrm>
            <a:off x="1524000" y="118786"/>
            <a:ext cx="9144000" cy="41508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PRESENTATION OVERVIEW</a:t>
            </a: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0F8BAABD-2F5A-49F5-935C-FD4AAEBD6CD2}"/>
              </a:ext>
            </a:extLst>
          </p:cNvPr>
          <p:cNvSpPr/>
          <p:nvPr/>
        </p:nvSpPr>
        <p:spPr>
          <a:xfrm>
            <a:off x="114619" y="1614319"/>
            <a:ext cx="3930966" cy="403612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53DF107E-3B5D-4946-BD06-FAEA60A3DB0C}"/>
              </a:ext>
            </a:extLst>
          </p:cNvPr>
          <p:cNvSpPr/>
          <p:nvPr/>
        </p:nvSpPr>
        <p:spPr>
          <a:xfrm>
            <a:off x="634230" y="2147829"/>
            <a:ext cx="2891746" cy="2969101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8" name="Oval 177">
            <a:extLst>
              <a:ext uri="{FF2B5EF4-FFF2-40B4-BE49-F238E27FC236}">
                <a16:creationId xmlns:a16="http://schemas.microsoft.com/office/drawing/2014/main" id="{C323D18B-643B-424E-9390-66D512026B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33365" y="4317577"/>
            <a:ext cx="31344" cy="31496"/>
          </a:xfrm>
          <a:prstGeom prst="ellipse">
            <a:avLst/>
          </a:pr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IN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52AC48AA-5F7F-4C80-9DBE-259BA1295579}"/>
              </a:ext>
            </a:extLst>
          </p:cNvPr>
          <p:cNvGrpSpPr/>
          <p:nvPr/>
        </p:nvGrpSpPr>
        <p:grpSpPr>
          <a:xfrm>
            <a:off x="3196628" y="2359763"/>
            <a:ext cx="8995372" cy="931964"/>
            <a:chOff x="3196628" y="2359763"/>
            <a:chExt cx="8995372" cy="931964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F7F20912-F537-4DC6-A253-BBD58EA77C25}"/>
                </a:ext>
              </a:extLst>
            </p:cNvPr>
            <p:cNvSpPr txBox="1"/>
            <p:nvPr/>
          </p:nvSpPr>
          <p:spPr>
            <a:xfrm>
              <a:off x="8706612" y="2581271"/>
              <a:ext cx="3485388" cy="2308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lvl="0">
                <a:defRPr/>
              </a:pPr>
              <a:r>
                <a:rPr lang="en-US" sz="9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The Path of the Service through the Module.</a:t>
              </a:r>
            </a:p>
          </p:txBody>
        </p:sp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9D678206-120E-41E2-84E5-8FA1AE649B9F}"/>
                </a:ext>
              </a:extLst>
            </p:cNvPr>
            <p:cNvGrpSpPr/>
            <p:nvPr/>
          </p:nvGrpSpPr>
          <p:grpSpPr>
            <a:xfrm>
              <a:off x="3813755" y="2777813"/>
              <a:ext cx="1113043" cy="180878"/>
              <a:chOff x="5483794" y="3019121"/>
              <a:chExt cx="972355" cy="156642"/>
            </a:xfrm>
          </p:grpSpPr>
          <p:cxnSp>
            <p:nvCxnSpPr>
              <p:cNvPr id="127" name="Straight Connector 126">
                <a:extLst>
                  <a:ext uri="{FF2B5EF4-FFF2-40B4-BE49-F238E27FC236}">
                    <a16:creationId xmlns:a16="http://schemas.microsoft.com/office/drawing/2014/main" id="{CBD5597E-49BC-4804-B4A7-69BD4155B9D2}"/>
                  </a:ext>
                </a:extLst>
              </p:cNvPr>
              <p:cNvCxnSpPr/>
              <p:nvPr/>
            </p:nvCxnSpPr>
            <p:spPr>
              <a:xfrm flipV="1">
                <a:off x="5483794" y="3019123"/>
                <a:ext cx="252331" cy="156640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Straight Connector 127">
                <a:extLst>
                  <a:ext uri="{FF2B5EF4-FFF2-40B4-BE49-F238E27FC236}">
                    <a16:creationId xmlns:a16="http://schemas.microsoft.com/office/drawing/2014/main" id="{D31A42F1-F691-47F0-ABD1-30E1D4C8379C}"/>
                  </a:ext>
                </a:extLst>
              </p:cNvPr>
              <p:cNvCxnSpPr/>
              <p:nvPr/>
            </p:nvCxnSpPr>
            <p:spPr>
              <a:xfrm>
                <a:off x="5736125" y="3019121"/>
                <a:ext cx="720024" cy="0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1" name="Rounded Rectangle 67">
              <a:extLst>
                <a:ext uri="{FF2B5EF4-FFF2-40B4-BE49-F238E27FC236}">
                  <a16:creationId xmlns:a16="http://schemas.microsoft.com/office/drawing/2014/main" id="{A942499C-70FB-4084-8AB5-FF2451C4ECE4}"/>
                </a:ext>
              </a:extLst>
            </p:cNvPr>
            <p:cNvSpPr/>
            <p:nvPr/>
          </p:nvSpPr>
          <p:spPr>
            <a:xfrm>
              <a:off x="4735351" y="2457171"/>
              <a:ext cx="3808326" cy="665167"/>
            </a:xfrm>
            <a:prstGeom prst="roundRect">
              <a:avLst>
                <a:gd name="adj" fmla="val 50000"/>
              </a:avLst>
            </a:prstGeom>
            <a:solidFill>
              <a:srgbClr val="00C3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D231C5AF-DC9A-4DAE-84FD-3C759A7B0A4C}"/>
                </a:ext>
              </a:extLst>
            </p:cNvPr>
            <p:cNvSpPr/>
            <p:nvPr/>
          </p:nvSpPr>
          <p:spPr>
            <a:xfrm>
              <a:off x="4790899" y="2514324"/>
              <a:ext cx="536510" cy="5508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3F32C1C3-D79A-4F75-9CD3-220028AADE53}"/>
                </a:ext>
              </a:extLst>
            </p:cNvPr>
            <p:cNvSpPr txBox="1"/>
            <p:nvPr/>
          </p:nvSpPr>
          <p:spPr>
            <a:xfrm>
              <a:off x="5379697" y="2589702"/>
              <a:ext cx="3117896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SERVICE LIFE CYCLE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1E788F72-7F75-4556-B21B-3C17A7E79256}"/>
                </a:ext>
              </a:extLst>
            </p:cNvPr>
            <p:cNvSpPr txBox="1"/>
            <p:nvPr/>
          </p:nvSpPr>
          <p:spPr>
            <a:xfrm>
              <a:off x="4776527" y="2653184"/>
              <a:ext cx="537887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IN" sz="1200" b="1" dirty="0">
                  <a:latin typeface="Arial" panose="020B0604020202020204" pitchFamily="34" charset="0"/>
                  <a:cs typeface="Arial" panose="020B0604020202020204" pitchFamily="34" charset="0"/>
                </a:rPr>
                <a:t>3.0</a:t>
              </a:r>
            </a:p>
          </p:txBody>
        </p:sp>
        <p:sp>
          <p:nvSpPr>
            <p:cNvPr id="68" name="Freeform 82">
              <a:extLst>
                <a:ext uri="{FF2B5EF4-FFF2-40B4-BE49-F238E27FC236}">
                  <a16:creationId xmlns:a16="http://schemas.microsoft.com/office/drawing/2014/main" id="{3488E8D4-7FCF-49BA-BE27-0F76CB6ACE7B}"/>
                </a:ext>
              </a:extLst>
            </p:cNvPr>
            <p:cNvSpPr/>
            <p:nvPr/>
          </p:nvSpPr>
          <p:spPr>
            <a:xfrm>
              <a:off x="3196628" y="2359763"/>
              <a:ext cx="788720" cy="931964"/>
            </a:xfrm>
            <a:custGeom>
              <a:avLst/>
              <a:gdLst>
                <a:gd name="connsiteX0" fmla="*/ 538642 w 1052430"/>
                <a:gd name="connsiteY0" fmla="*/ 0 h 1211168"/>
                <a:gd name="connsiteX1" fmla="*/ 674202 w 1052430"/>
                <a:gd name="connsiteY1" fmla="*/ 181282 h 1211168"/>
                <a:gd name="connsiteX2" fmla="*/ 1004200 w 1052430"/>
                <a:gd name="connsiteY2" fmla="*/ 867734 h 1211168"/>
                <a:gd name="connsiteX3" fmla="*/ 1052430 w 1052430"/>
                <a:gd name="connsiteY3" fmla="*/ 1055306 h 1211168"/>
                <a:gd name="connsiteX4" fmla="*/ 377320 w 1052430"/>
                <a:gd name="connsiteY4" fmla="*/ 1211168 h 1211168"/>
                <a:gd name="connsiteX5" fmla="*/ 342028 w 1052430"/>
                <a:gd name="connsiteY5" fmla="*/ 1073913 h 1211168"/>
                <a:gd name="connsiteX6" fmla="*/ 99272 w 1052430"/>
                <a:gd name="connsiteY6" fmla="*/ 568937 h 1211168"/>
                <a:gd name="connsiteX7" fmla="*/ 0 w 1052430"/>
                <a:gd name="connsiteY7" fmla="*/ 436183 h 1211168"/>
                <a:gd name="connsiteX8" fmla="*/ 538642 w 1052430"/>
                <a:gd name="connsiteY8" fmla="*/ 0 h 1211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2430" h="1211168">
                  <a:moveTo>
                    <a:pt x="538642" y="0"/>
                  </a:moveTo>
                  <a:lnTo>
                    <a:pt x="674202" y="181282"/>
                  </a:lnTo>
                  <a:cubicBezTo>
                    <a:pt x="815595" y="390571"/>
                    <a:pt x="927572" y="621365"/>
                    <a:pt x="1004200" y="867734"/>
                  </a:cubicBezTo>
                  <a:lnTo>
                    <a:pt x="1052430" y="1055306"/>
                  </a:lnTo>
                  <a:lnTo>
                    <a:pt x="377320" y="1211168"/>
                  </a:lnTo>
                  <a:lnTo>
                    <a:pt x="342028" y="1073913"/>
                  </a:lnTo>
                  <a:cubicBezTo>
                    <a:pt x="285658" y="892676"/>
                    <a:pt x="203285" y="722896"/>
                    <a:pt x="99272" y="568937"/>
                  </a:cubicBezTo>
                  <a:lnTo>
                    <a:pt x="0" y="436183"/>
                  </a:lnTo>
                  <a:lnTo>
                    <a:pt x="538642" y="0"/>
                  </a:lnTo>
                  <a:close/>
                </a:path>
              </a:pathLst>
            </a:custGeom>
            <a:solidFill>
              <a:srgbClr val="00C3E6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9" name="Freeform 178">
              <a:extLst>
                <a:ext uri="{FF2B5EF4-FFF2-40B4-BE49-F238E27FC236}">
                  <a16:creationId xmlns:a16="http://schemas.microsoft.com/office/drawing/2014/main" id="{DFAF38C8-6E2E-4CBB-AB0D-A17311403BC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31165" y="2796827"/>
              <a:ext cx="405403" cy="201843"/>
            </a:xfrm>
            <a:custGeom>
              <a:avLst/>
              <a:gdLst>
                <a:gd name="T0" fmla="*/ 689 w 800"/>
                <a:gd name="T1" fmla="*/ 0 h 396"/>
                <a:gd name="T2" fmla="*/ 577 w 800"/>
                <a:gd name="T3" fmla="*/ 111 h 396"/>
                <a:gd name="T4" fmla="*/ 602 w 800"/>
                <a:gd name="T5" fmla="*/ 180 h 396"/>
                <a:gd name="T6" fmla="*/ 538 w 800"/>
                <a:gd name="T7" fmla="*/ 245 h 396"/>
                <a:gd name="T8" fmla="*/ 491 w 800"/>
                <a:gd name="T9" fmla="*/ 230 h 396"/>
                <a:gd name="T10" fmla="*/ 440 w 800"/>
                <a:gd name="T11" fmla="*/ 248 h 396"/>
                <a:gd name="T12" fmla="*/ 373 w 800"/>
                <a:gd name="T13" fmla="*/ 180 h 396"/>
                <a:gd name="T14" fmla="*/ 398 w 800"/>
                <a:gd name="T15" fmla="*/ 111 h 396"/>
                <a:gd name="T16" fmla="*/ 286 w 800"/>
                <a:gd name="T17" fmla="*/ 0 h 396"/>
                <a:gd name="T18" fmla="*/ 175 w 800"/>
                <a:gd name="T19" fmla="*/ 111 h 396"/>
                <a:gd name="T20" fmla="*/ 199 w 800"/>
                <a:gd name="T21" fmla="*/ 180 h 396"/>
                <a:gd name="T22" fmla="*/ 133 w 800"/>
                <a:gd name="T23" fmla="*/ 246 h 396"/>
                <a:gd name="T24" fmla="*/ 83 w 800"/>
                <a:gd name="T25" fmla="*/ 230 h 396"/>
                <a:gd name="T26" fmla="*/ 0 w 800"/>
                <a:gd name="T27" fmla="*/ 313 h 396"/>
                <a:gd name="T28" fmla="*/ 83 w 800"/>
                <a:gd name="T29" fmla="*/ 396 h 396"/>
                <a:gd name="T30" fmla="*/ 167 w 800"/>
                <a:gd name="T31" fmla="*/ 313 h 396"/>
                <a:gd name="T32" fmla="*/ 150 w 800"/>
                <a:gd name="T33" fmla="*/ 264 h 396"/>
                <a:gd name="T34" fmla="*/ 217 w 800"/>
                <a:gd name="T35" fmla="*/ 197 h 396"/>
                <a:gd name="T36" fmla="*/ 286 w 800"/>
                <a:gd name="T37" fmla="*/ 222 h 396"/>
                <a:gd name="T38" fmla="*/ 355 w 800"/>
                <a:gd name="T39" fmla="*/ 198 h 396"/>
                <a:gd name="T40" fmla="*/ 423 w 800"/>
                <a:gd name="T41" fmla="*/ 266 h 396"/>
                <a:gd name="T42" fmla="*/ 407 w 800"/>
                <a:gd name="T43" fmla="*/ 313 h 396"/>
                <a:gd name="T44" fmla="*/ 491 w 800"/>
                <a:gd name="T45" fmla="*/ 396 h 396"/>
                <a:gd name="T46" fmla="*/ 574 w 800"/>
                <a:gd name="T47" fmla="*/ 313 h 396"/>
                <a:gd name="T48" fmla="*/ 556 w 800"/>
                <a:gd name="T49" fmla="*/ 262 h 396"/>
                <a:gd name="T50" fmla="*/ 620 w 800"/>
                <a:gd name="T51" fmla="*/ 198 h 396"/>
                <a:gd name="T52" fmla="*/ 689 w 800"/>
                <a:gd name="T53" fmla="*/ 222 h 396"/>
                <a:gd name="T54" fmla="*/ 800 w 800"/>
                <a:gd name="T55" fmla="*/ 111 h 396"/>
                <a:gd name="T56" fmla="*/ 689 w 800"/>
                <a:gd name="T57" fmla="*/ 0 h 396"/>
                <a:gd name="T58" fmla="*/ 83 w 800"/>
                <a:gd name="T59" fmla="*/ 340 h 396"/>
                <a:gd name="T60" fmla="*/ 57 w 800"/>
                <a:gd name="T61" fmla="*/ 313 h 396"/>
                <a:gd name="T62" fmla="*/ 83 w 800"/>
                <a:gd name="T63" fmla="*/ 287 h 396"/>
                <a:gd name="T64" fmla="*/ 110 w 800"/>
                <a:gd name="T65" fmla="*/ 313 h 396"/>
                <a:gd name="T66" fmla="*/ 83 w 800"/>
                <a:gd name="T67" fmla="*/ 340 h 396"/>
                <a:gd name="T68" fmla="*/ 286 w 800"/>
                <a:gd name="T69" fmla="*/ 167 h 396"/>
                <a:gd name="T70" fmla="*/ 230 w 800"/>
                <a:gd name="T71" fmla="*/ 111 h 396"/>
                <a:gd name="T72" fmla="*/ 286 w 800"/>
                <a:gd name="T73" fmla="*/ 55 h 396"/>
                <a:gd name="T74" fmla="*/ 342 w 800"/>
                <a:gd name="T75" fmla="*/ 111 h 396"/>
                <a:gd name="T76" fmla="*/ 286 w 800"/>
                <a:gd name="T77" fmla="*/ 167 h 396"/>
                <a:gd name="T78" fmla="*/ 491 w 800"/>
                <a:gd name="T79" fmla="*/ 340 h 396"/>
                <a:gd name="T80" fmla="*/ 464 w 800"/>
                <a:gd name="T81" fmla="*/ 313 h 396"/>
                <a:gd name="T82" fmla="*/ 491 w 800"/>
                <a:gd name="T83" fmla="*/ 287 h 396"/>
                <a:gd name="T84" fmla="*/ 517 w 800"/>
                <a:gd name="T85" fmla="*/ 313 h 396"/>
                <a:gd name="T86" fmla="*/ 491 w 800"/>
                <a:gd name="T87" fmla="*/ 340 h 396"/>
                <a:gd name="T88" fmla="*/ 689 w 800"/>
                <a:gd name="T89" fmla="*/ 167 h 396"/>
                <a:gd name="T90" fmla="*/ 633 w 800"/>
                <a:gd name="T91" fmla="*/ 111 h 396"/>
                <a:gd name="T92" fmla="*/ 689 w 800"/>
                <a:gd name="T93" fmla="*/ 55 h 396"/>
                <a:gd name="T94" fmla="*/ 745 w 800"/>
                <a:gd name="T95" fmla="*/ 111 h 396"/>
                <a:gd name="T96" fmla="*/ 689 w 800"/>
                <a:gd name="T97" fmla="*/ 167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800" h="396">
                  <a:moveTo>
                    <a:pt x="689" y="0"/>
                  </a:moveTo>
                  <a:cubicBezTo>
                    <a:pt x="627" y="0"/>
                    <a:pt x="577" y="49"/>
                    <a:pt x="577" y="111"/>
                  </a:cubicBezTo>
                  <a:cubicBezTo>
                    <a:pt x="577" y="137"/>
                    <a:pt x="587" y="161"/>
                    <a:pt x="602" y="180"/>
                  </a:cubicBezTo>
                  <a:lnTo>
                    <a:pt x="538" y="245"/>
                  </a:lnTo>
                  <a:cubicBezTo>
                    <a:pt x="525" y="235"/>
                    <a:pt x="508" y="230"/>
                    <a:pt x="491" y="230"/>
                  </a:cubicBezTo>
                  <a:cubicBezTo>
                    <a:pt x="472" y="230"/>
                    <a:pt x="454" y="237"/>
                    <a:pt x="440" y="248"/>
                  </a:cubicBezTo>
                  <a:lnTo>
                    <a:pt x="373" y="180"/>
                  </a:lnTo>
                  <a:cubicBezTo>
                    <a:pt x="388" y="161"/>
                    <a:pt x="398" y="137"/>
                    <a:pt x="398" y="111"/>
                  </a:cubicBezTo>
                  <a:cubicBezTo>
                    <a:pt x="398" y="49"/>
                    <a:pt x="348" y="0"/>
                    <a:pt x="286" y="0"/>
                  </a:cubicBezTo>
                  <a:cubicBezTo>
                    <a:pt x="225" y="0"/>
                    <a:pt x="175" y="49"/>
                    <a:pt x="175" y="111"/>
                  </a:cubicBezTo>
                  <a:cubicBezTo>
                    <a:pt x="175" y="137"/>
                    <a:pt x="184" y="161"/>
                    <a:pt x="199" y="180"/>
                  </a:cubicBezTo>
                  <a:lnTo>
                    <a:pt x="133" y="246"/>
                  </a:lnTo>
                  <a:cubicBezTo>
                    <a:pt x="119" y="236"/>
                    <a:pt x="102" y="230"/>
                    <a:pt x="83" y="230"/>
                  </a:cubicBezTo>
                  <a:cubicBezTo>
                    <a:pt x="37" y="230"/>
                    <a:pt x="0" y="267"/>
                    <a:pt x="0" y="313"/>
                  </a:cubicBezTo>
                  <a:cubicBezTo>
                    <a:pt x="0" y="359"/>
                    <a:pt x="37" y="396"/>
                    <a:pt x="83" y="396"/>
                  </a:cubicBezTo>
                  <a:cubicBezTo>
                    <a:pt x="129" y="396"/>
                    <a:pt x="167" y="359"/>
                    <a:pt x="167" y="313"/>
                  </a:cubicBezTo>
                  <a:cubicBezTo>
                    <a:pt x="167" y="295"/>
                    <a:pt x="161" y="278"/>
                    <a:pt x="150" y="264"/>
                  </a:cubicBezTo>
                  <a:lnTo>
                    <a:pt x="217" y="197"/>
                  </a:lnTo>
                  <a:cubicBezTo>
                    <a:pt x="236" y="213"/>
                    <a:pt x="260" y="222"/>
                    <a:pt x="286" y="222"/>
                  </a:cubicBezTo>
                  <a:cubicBezTo>
                    <a:pt x="312" y="222"/>
                    <a:pt x="336" y="213"/>
                    <a:pt x="355" y="198"/>
                  </a:cubicBezTo>
                  <a:lnTo>
                    <a:pt x="423" y="266"/>
                  </a:lnTo>
                  <a:cubicBezTo>
                    <a:pt x="413" y="279"/>
                    <a:pt x="407" y="295"/>
                    <a:pt x="407" y="313"/>
                  </a:cubicBezTo>
                  <a:cubicBezTo>
                    <a:pt x="407" y="359"/>
                    <a:pt x="445" y="396"/>
                    <a:pt x="491" y="396"/>
                  </a:cubicBezTo>
                  <a:cubicBezTo>
                    <a:pt x="537" y="396"/>
                    <a:pt x="574" y="359"/>
                    <a:pt x="574" y="313"/>
                  </a:cubicBezTo>
                  <a:cubicBezTo>
                    <a:pt x="574" y="294"/>
                    <a:pt x="567" y="276"/>
                    <a:pt x="556" y="262"/>
                  </a:cubicBezTo>
                  <a:lnTo>
                    <a:pt x="620" y="198"/>
                  </a:lnTo>
                  <a:cubicBezTo>
                    <a:pt x="639" y="213"/>
                    <a:pt x="663" y="222"/>
                    <a:pt x="689" y="222"/>
                  </a:cubicBezTo>
                  <a:cubicBezTo>
                    <a:pt x="750" y="222"/>
                    <a:pt x="800" y="172"/>
                    <a:pt x="800" y="111"/>
                  </a:cubicBezTo>
                  <a:cubicBezTo>
                    <a:pt x="800" y="49"/>
                    <a:pt x="750" y="0"/>
                    <a:pt x="689" y="0"/>
                  </a:cubicBezTo>
                  <a:close/>
                  <a:moveTo>
                    <a:pt x="83" y="340"/>
                  </a:moveTo>
                  <a:cubicBezTo>
                    <a:pt x="69" y="340"/>
                    <a:pt x="57" y="328"/>
                    <a:pt x="57" y="313"/>
                  </a:cubicBezTo>
                  <a:cubicBezTo>
                    <a:pt x="57" y="299"/>
                    <a:pt x="69" y="287"/>
                    <a:pt x="83" y="287"/>
                  </a:cubicBezTo>
                  <a:cubicBezTo>
                    <a:pt x="98" y="287"/>
                    <a:pt x="110" y="299"/>
                    <a:pt x="110" y="313"/>
                  </a:cubicBezTo>
                  <a:cubicBezTo>
                    <a:pt x="110" y="328"/>
                    <a:pt x="98" y="340"/>
                    <a:pt x="83" y="340"/>
                  </a:cubicBezTo>
                  <a:close/>
                  <a:moveTo>
                    <a:pt x="286" y="167"/>
                  </a:moveTo>
                  <a:cubicBezTo>
                    <a:pt x="256" y="167"/>
                    <a:pt x="230" y="141"/>
                    <a:pt x="230" y="111"/>
                  </a:cubicBezTo>
                  <a:cubicBezTo>
                    <a:pt x="230" y="80"/>
                    <a:pt x="256" y="55"/>
                    <a:pt x="286" y="55"/>
                  </a:cubicBezTo>
                  <a:cubicBezTo>
                    <a:pt x="317" y="55"/>
                    <a:pt x="342" y="80"/>
                    <a:pt x="342" y="111"/>
                  </a:cubicBezTo>
                  <a:cubicBezTo>
                    <a:pt x="342" y="141"/>
                    <a:pt x="317" y="167"/>
                    <a:pt x="286" y="167"/>
                  </a:cubicBezTo>
                  <a:close/>
                  <a:moveTo>
                    <a:pt x="491" y="340"/>
                  </a:moveTo>
                  <a:cubicBezTo>
                    <a:pt x="476" y="340"/>
                    <a:pt x="464" y="328"/>
                    <a:pt x="464" y="313"/>
                  </a:cubicBezTo>
                  <a:cubicBezTo>
                    <a:pt x="464" y="299"/>
                    <a:pt x="476" y="287"/>
                    <a:pt x="491" y="287"/>
                  </a:cubicBezTo>
                  <a:cubicBezTo>
                    <a:pt x="505" y="287"/>
                    <a:pt x="517" y="299"/>
                    <a:pt x="517" y="313"/>
                  </a:cubicBezTo>
                  <a:cubicBezTo>
                    <a:pt x="517" y="328"/>
                    <a:pt x="505" y="340"/>
                    <a:pt x="491" y="340"/>
                  </a:cubicBezTo>
                  <a:close/>
                  <a:moveTo>
                    <a:pt x="689" y="167"/>
                  </a:moveTo>
                  <a:cubicBezTo>
                    <a:pt x="658" y="167"/>
                    <a:pt x="633" y="141"/>
                    <a:pt x="633" y="111"/>
                  </a:cubicBezTo>
                  <a:cubicBezTo>
                    <a:pt x="633" y="80"/>
                    <a:pt x="658" y="55"/>
                    <a:pt x="689" y="55"/>
                  </a:cubicBezTo>
                  <a:cubicBezTo>
                    <a:pt x="720" y="55"/>
                    <a:pt x="745" y="80"/>
                    <a:pt x="745" y="111"/>
                  </a:cubicBezTo>
                  <a:cubicBezTo>
                    <a:pt x="745" y="141"/>
                    <a:pt x="720" y="167"/>
                    <a:pt x="689" y="167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en-IN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60" name="Oval 179">
            <a:extLst>
              <a:ext uri="{FF2B5EF4-FFF2-40B4-BE49-F238E27FC236}">
                <a16:creationId xmlns:a16="http://schemas.microsoft.com/office/drawing/2014/main" id="{F4618198-5742-4258-AC33-1F5954DA47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37463" y="4317577"/>
            <a:ext cx="31465" cy="31496"/>
          </a:xfrm>
          <a:prstGeom prst="ellipse">
            <a:avLst/>
          </a:pr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IN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58036B4-8033-4607-A527-6EA5B144DD29}"/>
              </a:ext>
            </a:extLst>
          </p:cNvPr>
          <p:cNvSpPr txBox="1"/>
          <p:nvPr/>
        </p:nvSpPr>
        <p:spPr>
          <a:xfrm>
            <a:off x="1179274" y="4440067"/>
            <a:ext cx="1801217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HIGHLIGHT</a:t>
            </a:r>
          </a:p>
        </p:txBody>
      </p:sp>
      <p:sp>
        <p:nvSpPr>
          <p:cNvPr id="26" name="Freeform 55">
            <a:extLst>
              <a:ext uri="{FF2B5EF4-FFF2-40B4-BE49-F238E27FC236}">
                <a16:creationId xmlns:a16="http://schemas.microsoft.com/office/drawing/2014/main" id="{CEBA9F80-968E-4E38-85E3-5FF6DAF65B26}"/>
              </a:ext>
            </a:extLst>
          </p:cNvPr>
          <p:cNvSpPr>
            <a:spLocks noChangeAspect="1"/>
          </p:cNvSpPr>
          <p:nvPr/>
        </p:nvSpPr>
        <p:spPr>
          <a:xfrm rot="17466788">
            <a:off x="2248788" y="3793274"/>
            <a:ext cx="102916" cy="526487"/>
          </a:xfrm>
          <a:custGeom>
            <a:avLst/>
            <a:gdLst>
              <a:gd name="connsiteX0" fmla="*/ 278291 w 348907"/>
              <a:gd name="connsiteY0" fmla="*/ 1535982 h 1836007"/>
              <a:gd name="connsiteX1" fmla="*/ 54581 w 348907"/>
              <a:gd name="connsiteY1" fmla="*/ 1527294 h 1836007"/>
              <a:gd name="connsiteX2" fmla="*/ 46541 w 348907"/>
              <a:gd name="connsiteY2" fmla="*/ 1734320 h 1836007"/>
              <a:gd name="connsiteX3" fmla="*/ 82378 w 348907"/>
              <a:gd name="connsiteY3" fmla="*/ 1773054 h 1836007"/>
              <a:gd name="connsiteX4" fmla="*/ 231517 w 348907"/>
              <a:gd name="connsiteY4" fmla="*/ 1778846 h 1836007"/>
              <a:gd name="connsiteX5" fmla="*/ 270251 w 348907"/>
              <a:gd name="connsiteY5" fmla="*/ 1743009 h 1836007"/>
              <a:gd name="connsiteX6" fmla="*/ 301115 w 348907"/>
              <a:gd name="connsiteY6" fmla="*/ 369438 h 1836007"/>
              <a:gd name="connsiteX7" fmla="*/ 217150 w 348907"/>
              <a:gd name="connsiteY7" fmla="*/ 183355 h 1836007"/>
              <a:gd name="connsiteX8" fmla="*/ 168284 w 348907"/>
              <a:gd name="connsiteY8" fmla="*/ 181069 h 1836007"/>
              <a:gd name="connsiteX9" fmla="*/ 87791 w 348907"/>
              <a:gd name="connsiteY9" fmla="*/ 359458 h 1836007"/>
              <a:gd name="connsiteX10" fmla="*/ 348907 w 348907"/>
              <a:gd name="connsiteY10" fmla="*/ 378602 h 1836007"/>
              <a:gd name="connsiteX11" fmla="*/ 315721 w 348907"/>
              <a:gd name="connsiteY11" fmla="*/ 1784615 h 1836007"/>
              <a:gd name="connsiteX12" fmla="*/ 261860 w 348907"/>
              <a:gd name="connsiteY12" fmla="*/ 1835993 h 1836007"/>
              <a:gd name="connsiteX13" fmla="*/ 51391 w 348907"/>
              <a:gd name="connsiteY13" fmla="*/ 1831025 h 1836007"/>
              <a:gd name="connsiteX14" fmla="*/ 14 w 348907"/>
              <a:gd name="connsiteY14" fmla="*/ 1777164 h 1836007"/>
              <a:gd name="connsiteX15" fmla="*/ 33432 w 348907"/>
              <a:gd name="connsiteY15" fmla="*/ 361330 h 1836007"/>
              <a:gd name="connsiteX16" fmla="*/ 192199 w 348907"/>
              <a:gd name="connsiteY16" fmla="*/ 0 h 1836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48907" h="1836007">
                <a:moveTo>
                  <a:pt x="278291" y="1535982"/>
                </a:moveTo>
                <a:lnTo>
                  <a:pt x="54581" y="1527294"/>
                </a:lnTo>
                <a:lnTo>
                  <a:pt x="46541" y="1734320"/>
                </a:lnTo>
                <a:cubicBezTo>
                  <a:pt x="45741" y="1754913"/>
                  <a:pt x="61786" y="1772255"/>
                  <a:pt x="82378" y="1773054"/>
                </a:cubicBezTo>
                <a:lnTo>
                  <a:pt x="231517" y="1778846"/>
                </a:lnTo>
                <a:cubicBezTo>
                  <a:pt x="252110" y="1779646"/>
                  <a:pt x="269451" y="1763601"/>
                  <a:pt x="270251" y="1743009"/>
                </a:cubicBezTo>
                <a:close/>
                <a:moveTo>
                  <a:pt x="301115" y="369438"/>
                </a:moveTo>
                <a:lnTo>
                  <a:pt x="217150" y="183355"/>
                </a:lnTo>
                <a:lnTo>
                  <a:pt x="168284" y="181069"/>
                </a:lnTo>
                <a:lnTo>
                  <a:pt x="87791" y="359458"/>
                </a:lnTo>
                <a:close/>
                <a:moveTo>
                  <a:pt x="348907" y="378602"/>
                </a:moveTo>
                <a:lnTo>
                  <a:pt x="315721" y="1784615"/>
                </a:lnTo>
                <a:cubicBezTo>
                  <a:pt x="315035" y="1813676"/>
                  <a:pt x="290921" y="1836679"/>
                  <a:pt x="261860" y="1835993"/>
                </a:cubicBezTo>
                <a:lnTo>
                  <a:pt x="51391" y="1831025"/>
                </a:lnTo>
                <a:cubicBezTo>
                  <a:pt x="22330" y="1830339"/>
                  <a:pt x="-672" y="1806225"/>
                  <a:pt x="14" y="1777164"/>
                </a:cubicBezTo>
                <a:lnTo>
                  <a:pt x="33432" y="361330"/>
                </a:lnTo>
                <a:lnTo>
                  <a:pt x="192199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BF81CD4-DD67-4E06-AE4C-50255135DF21}"/>
              </a:ext>
            </a:extLst>
          </p:cNvPr>
          <p:cNvGrpSpPr/>
          <p:nvPr/>
        </p:nvGrpSpPr>
        <p:grpSpPr>
          <a:xfrm>
            <a:off x="1448249" y="2348334"/>
            <a:ext cx="1281913" cy="2033615"/>
            <a:chOff x="2905995" y="2850658"/>
            <a:chExt cx="425511" cy="656226"/>
          </a:xfrm>
          <a:solidFill>
            <a:schemeClr val="tx1"/>
          </a:solidFill>
        </p:grpSpPr>
        <p:sp>
          <p:nvSpPr>
            <p:cNvPr id="28" name="Freeform 42">
              <a:extLst>
                <a:ext uri="{FF2B5EF4-FFF2-40B4-BE49-F238E27FC236}">
                  <a16:creationId xmlns:a16="http://schemas.microsoft.com/office/drawing/2014/main" id="{8741B260-ACCC-4ABA-B0A7-13D42680DB3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05995" y="2850658"/>
              <a:ext cx="425511" cy="656226"/>
            </a:xfrm>
            <a:custGeom>
              <a:avLst/>
              <a:gdLst>
                <a:gd name="connsiteX0" fmla="*/ 29014 w 419778"/>
                <a:gd name="connsiteY0" fmla="*/ 122559 h 647384"/>
                <a:gd name="connsiteX1" fmla="*/ 29014 w 419778"/>
                <a:gd name="connsiteY1" fmla="*/ 611950 h 647384"/>
                <a:gd name="connsiteX2" fmla="*/ 390765 w 419778"/>
                <a:gd name="connsiteY2" fmla="*/ 611950 h 647384"/>
                <a:gd name="connsiteX3" fmla="*/ 390765 w 419778"/>
                <a:gd name="connsiteY3" fmla="*/ 122559 h 647384"/>
                <a:gd name="connsiteX4" fmla="*/ 297073 w 419778"/>
                <a:gd name="connsiteY4" fmla="*/ 122559 h 647384"/>
                <a:gd name="connsiteX5" fmla="*/ 297073 w 419778"/>
                <a:gd name="connsiteY5" fmla="*/ 147110 h 647384"/>
                <a:gd name="connsiteX6" fmla="*/ 122706 w 419778"/>
                <a:gd name="connsiteY6" fmla="*/ 147110 h 647384"/>
                <a:gd name="connsiteX7" fmla="*/ 122706 w 419778"/>
                <a:gd name="connsiteY7" fmla="*/ 122559 h 647384"/>
                <a:gd name="connsiteX8" fmla="*/ 209889 w 419778"/>
                <a:gd name="connsiteY8" fmla="*/ 17888 h 647384"/>
                <a:gd name="connsiteX9" fmla="*/ 176923 w 419778"/>
                <a:gd name="connsiteY9" fmla="*/ 43426 h 647384"/>
                <a:gd name="connsiteX10" fmla="*/ 175076 w 419778"/>
                <a:gd name="connsiteY10" fmla="*/ 48384 h 647384"/>
                <a:gd name="connsiteX11" fmla="*/ 244703 w 419778"/>
                <a:gd name="connsiteY11" fmla="*/ 48384 h 647384"/>
                <a:gd name="connsiteX12" fmla="*/ 242856 w 419778"/>
                <a:gd name="connsiteY12" fmla="*/ 43426 h 647384"/>
                <a:gd name="connsiteX13" fmla="*/ 209889 w 419778"/>
                <a:gd name="connsiteY13" fmla="*/ 17888 h 647384"/>
                <a:gd name="connsiteX14" fmla="*/ 209889 w 419778"/>
                <a:gd name="connsiteY14" fmla="*/ 0 h 647384"/>
                <a:gd name="connsiteX15" fmla="*/ 267304 w 419778"/>
                <a:gd name="connsiteY15" fmla="*/ 46250 h 647384"/>
                <a:gd name="connsiteX16" fmla="*/ 267522 w 419778"/>
                <a:gd name="connsiteY16" fmla="*/ 48384 h 647384"/>
                <a:gd name="connsiteX17" fmla="*/ 303930 w 419778"/>
                <a:gd name="connsiteY17" fmla="*/ 48384 h 647384"/>
                <a:gd name="connsiteX18" fmla="*/ 303930 w 419778"/>
                <a:gd name="connsiteY18" fmla="*/ 78368 h 647384"/>
                <a:gd name="connsiteX19" fmla="*/ 379799 w 419778"/>
                <a:gd name="connsiteY19" fmla="*/ 78368 h 647384"/>
                <a:gd name="connsiteX20" fmla="*/ 419778 w 419778"/>
                <a:gd name="connsiteY20" fmla="*/ 118347 h 647384"/>
                <a:gd name="connsiteX21" fmla="*/ 419778 w 419778"/>
                <a:gd name="connsiteY21" fmla="*/ 607405 h 647384"/>
                <a:gd name="connsiteX22" fmla="*/ 379799 w 419778"/>
                <a:gd name="connsiteY22" fmla="*/ 647384 h 647384"/>
                <a:gd name="connsiteX23" fmla="*/ 39980 w 419778"/>
                <a:gd name="connsiteY23" fmla="*/ 647384 h 647384"/>
                <a:gd name="connsiteX24" fmla="*/ 0 w 419778"/>
                <a:gd name="connsiteY24" fmla="*/ 607405 h 647384"/>
                <a:gd name="connsiteX25" fmla="*/ 0 w 419778"/>
                <a:gd name="connsiteY25" fmla="*/ 118347 h 647384"/>
                <a:gd name="connsiteX26" fmla="*/ 39980 w 419778"/>
                <a:gd name="connsiteY26" fmla="*/ 78368 h 647384"/>
                <a:gd name="connsiteX27" fmla="*/ 115848 w 419778"/>
                <a:gd name="connsiteY27" fmla="*/ 78368 h 647384"/>
                <a:gd name="connsiteX28" fmla="*/ 115848 w 419778"/>
                <a:gd name="connsiteY28" fmla="*/ 48384 h 647384"/>
                <a:gd name="connsiteX29" fmla="*/ 152257 w 419778"/>
                <a:gd name="connsiteY29" fmla="*/ 48384 h 647384"/>
                <a:gd name="connsiteX30" fmla="*/ 152475 w 419778"/>
                <a:gd name="connsiteY30" fmla="*/ 46250 h 647384"/>
                <a:gd name="connsiteX31" fmla="*/ 209889 w 419778"/>
                <a:gd name="connsiteY31" fmla="*/ 0 h 647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419778" h="647384">
                  <a:moveTo>
                    <a:pt x="29014" y="122559"/>
                  </a:moveTo>
                  <a:lnTo>
                    <a:pt x="29014" y="611950"/>
                  </a:lnTo>
                  <a:lnTo>
                    <a:pt x="390765" y="611950"/>
                  </a:lnTo>
                  <a:lnTo>
                    <a:pt x="390765" y="122559"/>
                  </a:lnTo>
                  <a:lnTo>
                    <a:pt x="297073" y="122559"/>
                  </a:lnTo>
                  <a:lnTo>
                    <a:pt x="297073" y="147110"/>
                  </a:lnTo>
                  <a:lnTo>
                    <a:pt x="122706" y="147110"/>
                  </a:lnTo>
                  <a:lnTo>
                    <a:pt x="122706" y="122559"/>
                  </a:lnTo>
                  <a:close/>
                  <a:moveTo>
                    <a:pt x="209889" y="17888"/>
                  </a:moveTo>
                  <a:cubicBezTo>
                    <a:pt x="196166" y="17888"/>
                    <a:pt x="184067" y="28018"/>
                    <a:pt x="176923" y="43426"/>
                  </a:cubicBezTo>
                  <a:lnTo>
                    <a:pt x="175076" y="48384"/>
                  </a:lnTo>
                  <a:lnTo>
                    <a:pt x="244703" y="48384"/>
                  </a:lnTo>
                  <a:lnTo>
                    <a:pt x="242856" y="43426"/>
                  </a:lnTo>
                  <a:cubicBezTo>
                    <a:pt x="235711" y="28018"/>
                    <a:pt x="223612" y="17888"/>
                    <a:pt x="209889" y="17888"/>
                  </a:cubicBezTo>
                  <a:close/>
                  <a:moveTo>
                    <a:pt x="209889" y="0"/>
                  </a:moveTo>
                  <a:cubicBezTo>
                    <a:pt x="238210" y="0"/>
                    <a:pt x="261839" y="19855"/>
                    <a:pt x="267304" y="46250"/>
                  </a:cubicBezTo>
                  <a:lnTo>
                    <a:pt x="267522" y="48384"/>
                  </a:lnTo>
                  <a:lnTo>
                    <a:pt x="303930" y="48384"/>
                  </a:lnTo>
                  <a:lnTo>
                    <a:pt x="303930" y="78368"/>
                  </a:lnTo>
                  <a:lnTo>
                    <a:pt x="379799" y="78368"/>
                  </a:lnTo>
                  <a:cubicBezTo>
                    <a:pt x="401879" y="78368"/>
                    <a:pt x="419778" y="96267"/>
                    <a:pt x="419778" y="118347"/>
                  </a:cubicBezTo>
                  <a:lnTo>
                    <a:pt x="419778" y="607405"/>
                  </a:lnTo>
                  <a:cubicBezTo>
                    <a:pt x="419778" y="629485"/>
                    <a:pt x="401879" y="647384"/>
                    <a:pt x="379799" y="647384"/>
                  </a:cubicBezTo>
                  <a:lnTo>
                    <a:pt x="39980" y="647384"/>
                  </a:lnTo>
                  <a:cubicBezTo>
                    <a:pt x="17900" y="647384"/>
                    <a:pt x="0" y="629485"/>
                    <a:pt x="0" y="607405"/>
                  </a:cubicBezTo>
                  <a:lnTo>
                    <a:pt x="0" y="118347"/>
                  </a:lnTo>
                  <a:cubicBezTo>
                    <a:pt x="0" y="96267"/>
                    <a:pt x="17900" y="78368"/>
                    <a:pt x="39980" y="78368"/>
                  </a:cubicBezTo>
                  <a:lnTo>
                    <a:pt x="115848" y="78368"/>
                  </a:lnTo>
                  <a:lnTo>
                    <a:pt x="115848" y="48384"/>
                  </a:lnTo>
                  <a:lnTo>
                    <a:pt x="152257" y="48384"/>
                  </a:lnTo>
                  <a:lnTo>
                    <a:pt x="152475" y="46250"/>
                  </a:lnTo>
                  <a:cubicBezTo>
                    <a:pt x="157939" y="19855"/>
                    <a:pt x="181568" y="0"/>
                    <a:pt x="209889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A42D2F6F-6D6C-4A1B-8FAE-8102E071CAA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81184" y="3035130"/>
              <a:ext cx="177856" cy="12705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567409C4-DE68-4577-9B47-DBDA3336F03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81184" y="3065250"/>
              <a:ext cx="177856" cy="12705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7672F16D-0949-4443-AE22-B6E5AD62A9B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81184" y="3205785"/>
              <a:ext cx="177856" cy="12705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18398D6F-3BBA-4BC9-93D1-924F2DCF07A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77837" y="3312849"/>
              <a:ext cx="177856" cy="12705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" name="Freeform 58">
              <a:extLst>
                <a:ext uri="{FF2B5EF4-FFF2-40B4-BE49-F238E27FC236}">
                  <a16:creationId xmlns:a16="http://schemas.microsoft.com/office/drawing/2014/main" id="{278A1969-E75D-483B-BA37-553D6FBC52A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78498" y="3035130"/>
              <a:ext cx="73436" cy="72947"/>
            </a:xfrm>
            <a:custGeom>
              <a:avLst/>
              <a:gdLst>
                <a:gd name="connsiteX0" fmla="*/ 93803 w 771525"/>
                <a:gd name="connsiteY0" fmla="*/ 81402 h 766381"/>
                <a:gd name="connsiteX1" fmla="*/ 93803 w 771525"/>
                <a:gd name="connsiteY1" fmla="*/ 684978 h 766381"/>
                <a:gd name="connsiteX2" fmla="*/ 677721 w 771525"/>
                <a:gd name="connsiteY2" fmla="*/ 684978 h 766381"/>
                <a:gd name="connsiteX3" fmla="*/ 677721 w 771525"/>
                <a:gd name="connsiteY3" fmla="*/ 81402 h 766381"/>
                <a:gd name="connsiteX4" fmla="*/ 0 w 771525"/>
                <a:gd name="connsiteY4" fmla="*/ 0 h 766381"/>
                <a:gd name="connsiteX5" fmla="*/ 771525 w 771525"/>
                <a:gd name="connsiteY5" fmla="*/ 0 h 766381"/>
                <a:gd name="connsiteX6" fmla="*/ 771525 w 771525"/>
                <a:gd name="connsiteY6" fmla="*/ 766381 h 766381"/>
                <a:gd name="connsiteX7" fmla="*/ 0 w 771525"/>
                <a:gd name="connsiteY7" fmla="*/ 766381 h 766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71525" h="766381">
                  <a:moveTo>
                    <a:pt x="93803" y="81402"/>
                  </a:moveTo>
                  <a:lnTo>
                    <a:pt x="93803" y="684978"/>
                  </a:lnTo>
                  <a:lnTo>
                    <a:pt x="677721" y="684978"/>
                  </a:lnTo>
                  <a:lnTo>
                    <a:pt x="677721" y="81402"/>
                  </a:lnTo>
                  <a:close/>
                  <a:moveTo>
                    <a:pt x="0" y="0"/>
                  </a:moveTo>
                  <a:lnTo>
                    <a:pt x="771525" y="0"/>
                  </a:lnTo>
                  <a:lnTo>
                    <a:pt x="771525" y="766381"/>
                  </a:lnTo>
                  <a:lnTo>
                    <a:pt x="0" y="766381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" name="Freeform 59">
              <a:extLst>
                <a:ext uri="{FF2B5EF4-FFF2-40B4-BE49-F238E27FC236}">
                  <a16:creationId xmlns:a16="http://schemas.microsoft.com/office/drawing/2014/main" id="{F1E7C2AF-3FFF-49B9-8A0F-9C821556211C}"/>
                </a:ext>
              </a:extLst>
            </p:cNvPr>
            <p:cNvSpPr>
              <a:spLocks noChangeAspect="1"/>
            </p:cNvSpPr>
            <p:nvPr/>
          </p:nvSpPr>
          <p:spPr>
            <a:xfrm rot="7715289">
              <a:off x="2994716" y="3047135"/>
              <a:ext cx="38817" cy="30753"/>
            </a:xfrm>
            <a:custGeom>
              <a:avLst/>
              <a:gdLst>
                <a:gd name="connsiteX0" fmla="*/ 0 w 405850"/>
                <a:gd name="connsiteY0" fmla="*/ 98408 h 324187"/>
                <a:gd name="connsiteX1" fmla="*/ 0 w 405850"/>
                <a:gd name="connsiteY1" fmla="*/ 1096 h 324187"/>
                <a:gd name="connsiteX2" fmla="*/ 308542 w 405850"/>
                <a:gd name="connsiteY2" fmla="*/ 1096 h 324187"/>
                <a:gd name="connsiteX3" fmla="*/ 308571 w 405850"/>
                <a:gd name="connsiteY3" fmla="*/ 0 h 324187"/>
                <a:gd name="connsiteX4" fmla="*/ 350376 w 405850"/>
                <a:gd name="connsiteY4" fmla="*/ 1096 h 324187"/>
                <a:gd name="connsiteX5" fmla="*/ 404688 w 405850"/>
                <a:gd name="connsiteY5" fmla="*/ 1096 h 324187"/>
                <a:gd name="connsiteX6" fmla="*/ 404688 w 405850"/>
                <a:gd name="connsiteY6" fmla="*/ 2520 h 324187"/>
                <a:gd name="connsiteX7" fmla="*/ 405850 w 405850"/>
                <a:gd name="connsiteY7" fmla="*/ 2550 h 324187"/>
                <a:gd name="connsiteX8" fmla="*/ 404688 w 405850"/>
                <a:gd name="connsiteY8" fmla="*/ 46867 h 324187"/>
                <a:gd name="connsiteX9" fmla="*/ 404688 w 405850"/>
                <a:gd name="connsiteY9" fmla="*/ 98408 h 324187"/>
                <a:gd name="connsiteX10" fmla="*/ 403337 w 405850"/>
                <a:gd name="connsiteY10" fmla="*/ 98408 h 324187"/>
                <a:gd name="connsiteX11" fmla="*/ 397419 w 405850"/>
                <a:gd name="connsiteY11" fmla="*/ 324187 h 324187"/>
                <a:gd name="connsiteX12" fmla="*/ 300141 w 405850"/>
                <a:gd name="connsiteY12" fmla="*/ 321637 h 324187"/>
                <a:gd name="connsiteX13" fmla="*/ 305992 w 405850"/>
                <a:gd name="connsiteY13" fmla="*/ 98408 h 324187"/>
                <a:gd name="connsiteX0" fmla="*/ 0 w 405850"/>
                <a:gd name="connsiteY0" fmla="*/ 98408 h 324187"/>
                <a:gd name="connsiteX1" fmla="*/ 0 w 405850"/>
                <a:gd name="connsiteY1" fmla="*/ 1096 h 324187"/>
                <a:gd name="connsiteX2" fmla="*/ 308542 w 405850"/>
                <a:gd name="connsiteY2" fmla="*/ 1096 h 324187"/>
                <a:gd name="connsiteX3" fmla="*/ 308571 w 405850"/>
                <a:gd name="connsiteY3" fmla="*/ 0 h 324187"/>
                <a:gd name="connsiteX4" fmla="*/ 350376 w 405850"/>
                <a:gd name="connsiteY4" fmla="*/ 1096 h 324187"/>
                <a:gd name="connsiteX5" fmla="*/ 404688 w 405850"/>
                <a:gd name="connsiteY5" fmla="*/ 1096 h 324187"/>
                <a:gd name="connsiteX6" fmla="*/ 404688 w 405850"/>
                <a:gd name="connsiteY6" fmla="*/ 2520 h 324187"/>
                <a:gd name="connsiteX7" fmla="*/ 405850 w 405850"/>
                <a:gd name="connsiteY7" fmla="*/ 2550 h 324187"/>
                <a:gd name="connsiteX8" fmla="*/ 404688 w 405850"/>
                <a:gd name="connsiteY8" fmla="*/ 98408 h 324187"/>
                <a:gd name="connsiteX9" fmla="*/ 403337 w 405850"/>
                <a:gd name="connsiteY9" fmla="*/ 98408 h 324187"/>
                <a:gd name="connsiteX10" fmla="*/ 397419 w 405850"/>
                <a:gd name="connsiteY10" fmla="*/ 324187 h 324187"/>
                <a:gd name="connsiteX11" fmla="*/ 300141 w 405850"/>
                <a:gd name="connsiteY11" fmla="*/ 321637 h 324187"/>
                <a:gd name="connsiteX12" fmla="*/ 305992 w 405850"/>
                <a:gd name="connsiteY12" fmla="*/ 98408 h 324187"/>
                <a:gd name="connsiteX13" fmla="*/ 0 w 405850"/>
                <a:gd name="connsiteY13" fmla="*/ 98408 h 324187"/>
                <a:gd name="connsiteX0" fmla="*/ 0 w 405850"/>
                <a:gd name="connsiteY0" fmla="*/ 98408 h 324187"/>
                <a:gd name="connsiteX1" fmla="*/ 0 w 405850"/>
                <a:gd name="connsiteY1" fmla="*/ 1096 h 324187"/>
                <a:gd name="connsiteX2" fmla="*/ 308542 w 405850"/>
                <a:gd name="connsiteY2" fmla="*/ 1096 h 324187"/>
                <a:gd name="connsiteX3" fmla="*/ 308571 w 405850"/>
                <a:gd name="connsiteY3" fmla="*/ 0 h 324187"/>
                <a:gd name="connsiteX4" fmla="*/ 350376 w 405850"/>
                <a:gd name="connsiteY4" fmla="*/ 1096 h 324187"/>
                <a:gd name="connsiteX5" fmla="*/ 404688 w 405850"/>
                <a:gd name="connsiteY5" fmla="*/ 1096 h 324187"/>
                <a:gd name="connsiteX6" fmla="*/ 404688 w 405850"/>
                <a:gd name="connsiteY6" fmla="*/ 2520 h 324187"/>
                <a:gd name="connsiteX7" fmla="*/ 405850 w 405850"/>
                <a:gd name="connsiteY7" fmla="*/ 2550 h 324187"/>
                <a:gd name="connsiteX8" fmla="*/ 404688 w 405850"/>
                <a:gd name="connsiteY8" fmla="*/ 98408 h 324187"/>
                <a:gd name="connsiteX9" fmla="*/ 397419 w 405850"/>
                <a:gd name="connsiteY9" fmla="*/ 324187 h 324187"/>
                <a:gd name="connsiteX10" fmla="*/ 300141 w 405850"/>
                <a:gd name="connsiteY10" fmla="*/ 321637 h 324187"/>
                <a:gd name="connsiteX11" fmla="*/ 305992 w 405850"/>
                <a:gd name="connsiteY11" fmla="*/ 98408 h 324187"/>
                <a:gd name="connsiteX12" fmla="*/ 0 w 405850"/>
                <a:gd name="connsiteY12" fmla="*/ 98408 h 324187"/>
                <a:gd name="connsiteX0" fmla="*/ 0 w 407808"/>
                <a:gd name="connsiteY0" fmla="*/ 98408 h 324187"/>
                <a:gd name="connsiteX1" fmla="*/ 0 w 407808"/>
                <a:gd name="connsiteY1" fmla="*/ 1096 h 324187"/>
                <a:gd name="connsiteX2" fmla="*/ 308542 w 407808"/>
                <a:gd name="connsiteY2" fmla="*/ 1096 h 324187"/>
                <a:gd name="connsiteX3" fmla="*/ 308571 w 407808"/>
                <a:gd name="connsiteY3" fmla="*/ 0 h 324187"/>
                <a:gd name="connsiteX4" fmla="*/ 350376 w 407808"/>
                <a:gd name="connsiteY4" fmla="*/ 1096 h 324187"/>
                <a:gd name="connsiteX5" fmla="*/ 404688 w 407808"/>
                <a:gd name="connsiteY5" fmla="*/ 1096 h 324187"/>
                <a:gd name="connsiteX6" fmla="*/ 404688 w 407808"/>
                <a:gd name="connsiteY6" fmla="*/ 2520 h 324187"/>
                <a:gd name="connsiteX7" fmla="*/ 405850 w 407808"/>
                <a:gd name="connsiteY7" fmla="*/ 2550 h 324187"/>
                <a:gd name="connsiteX8" fmla="*/ 397419 w 407808"/>
                <a:gd name="connsiteY8" fmla="*/ 324187 h 324187"/>
                <a:gd name="connsiteX9" fmla="*/ 300141 w 407808"/>
                <a:gd name="connsiteY9" fmla="*/ 321637 h 324187"/>
                <a:gd name="connsiteX10" fmla="*/ 305992 w 407808"/>
                <a:gd name="connsiteY10" fmla="*/ 98408 h 324187"/>
                <a:gd name="connsiteX11" fmla="*/ 0 w 407808"/>
                <a:gd name="connsiteY11" fmla="*/ 98408 h 324187"/>
                <a:gd name="connsiteX0" fmla="*/ 0 w 407808"/>
                <a:gd name="connsiteY0" fmla="*/ 98408 h 324187"/>
                <a:gd name="connsiteX1" fmla="*/ 0 w 407808"/>
                <a:gd name="connsiteY1" fmla="*/ 1096 h 324187"/>
                <a:gd name="connsiteX2" fmla="*/ 308542 w 407808"/>
                <a:gd name="connsiteY2" fmla="*/ 1096 h 324187"/>
                <a:gd name="connsiteX3" fmla="*/ 308571 w 407808"/>
                <a:gd name="connsiteY3" fmla="*/ 0 h 324187"/>
                <a:gd name="connsiteX4" fmla="*/ 404688 w 407808"/>
                <a:gd name="connsiteY4" fmla="*/ 1096 h 324187"/>
                <a:gd name="connsiteX5" fmla="*/ 404688 w 407808"/>
                <a:gd name="connsiteY5" fmla="*/ 2520 h 324187"/>
                <a:gd name="connsiteX6" fmla="*/ 405850 w 407808"/>
                <a:gd name="connsiteY6" fmla="*/ 2550 h 324187"/>
                <a:gd name="connsiteX7" fmla="*/ 397419 w 407808"/>
                <a:gd name="connsiteY7" fmla="*/ 324187 h 324187"/>
                <a:gd name="connsiteX8" fmla="*/ 300141 w 407808"/>
                <a:gd name="connsiteY8" fmla="*/ 321637 h 324187"/>
                <a:gd name="connsiteX9" fmla="*/ 305992 w 407808"/>
                <a:gd name="connsiteY9" fmla="*/ 98408 h 324187"/>
                <a:gd name="connsiteX10" fmla="*/ 0 w 407808"/>
                <a:gd name="connsiteY10" fmla="*/ 98408 h 324187"/>
                <a:gd name="connsiteX0" fmla="*/ 0 w 407808"/>
                <a:gd name="connsiteY0" fmla="*/ 97312 h 323091"/>
                <a:gd name="connsiteX1" fmla="*/ 0 w 407808"/>
                <a:gd name="connsiteY1" fmla="*/ 0 h 323091"/>
                <a:gd name="connsiteX2" fmla="*/ 308542 w 407808"/>
                <a:gd name="connsiteY2" fmla="*/ 0 h 323091"/>
                <a:gd name="connsiteX3" fmla="*/ 404688 w 407808"/>
                <a:gd name="connsiteY3" fmla="*/ 0 h 323091"/>
                <a:gd name="connsiteX4" fmla="*/ 404688 w 407808"/>
                <a:gd name="connsiteY4" fmla="*/ 1424 h 323091"/>
                <a:gd name="connsiteX5" fmla="*/ 405850 w 407808"/>
                <a:gd name="connsiteY5" fmla="*/ 1454 h 323091"/>
                <a:gd name="connsiteX6" fmla="*/ 397419 w 407808"/>
                <a:gd name="connsiteY6" fmla="*/ 323091 h 323091"/>
                <a:gd name="connsiteX7" fmla="*/ 300141 w 407808"/>
                <a:gd name="connsiteY7" fmla="*/ 320541 h 323091"/>
                <a:gd name="connsiteX8" fmla="*/ 305992 w 407808"/>
                <a:gd name="connsiteY8" fmla="*/ 97312 h 323091"/>
                <a:gd name="connsiteX9" fmla="*/ 0 w 407808"/>
                <a:gd name="connsiteY9" fmla="*/ 97312 h 323091"/>
                <a:gd name="connsiteX0" fmla="*/ 0 w 407808"/>
                <a:gd name="connsiteY0" fmla="*/ 97312 h 323091"/>
                <a:gd name="connsiteX1" fmla="*/ 0 w 407808"/>
                <a:gd name="connsiteY1" fmla="*/ 0 h 323091"/>
                <a:gd name="connsiteX2" fmla="*/ 404688 w 407808"/>
                <a:gd name="connsiteY2" fmla="*/ 0 h 323091"/>
                <a:gd name="connsiteX3" fmla="*/ 404688 w 407808"/>
                <a:gd name="connsiteY3" fmla="*/ 1424 h 323091"/>
                <a:gd name="connsiteX4" fmla="*/ 405850 w 407808"/>
                <a:gd name="connsiteY4" fmla="*/ 1454 h 323091"/>
                <a:gd name="connsiteX5" fmla="*/ 397419 w 407808"/>
                <a:gd name="connsiteY5" fmla="*/ 323091 h 323091"/>
                <a:gd name="connsiteX6" fmla="*/ 300141 w 407808"/>
                <a:gd name="connsiteY6" fmla="*/ 320541 h 323091"/>
                <a:gd name="connsiteX7" fmla="*/ 305992 w 407808"/>
                <a:gd name="connsiteY7" fmla="*/ 97312 h 323091"/>
                <a:gd name="connsiteX8" fmla="*/ 0 w 407808"/>
                <a:gd name="connsiteY8" fmla="*/ 97312 h 323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7808" h="323091">
                  <a:moveTo>
                    <a:pt x="0" y="97312"/>
                  </a:moveTo>
                  <a:lnTo>
                    <a:pt x="0" y="0"/>
                  </a:lnTo>
                  <a:lnTo>
                    <a:pt x="404688" y="0"/>
                  </a:lnTo>
                  <a:lnTo>
                    <a:pt x="404688" y="1424"/>
                  </a:lnTo>
                  <a:lnTo>
                    <a:pt x="405850" y="1454"/>
                  </a:lnTo>
                  <a:cubicBezTo>
                    <a:pt x="404639" y="55065"/>
                    <a:pt x="415037" y="269910"/>
                    <a:pt x="397419" y="323091"/>
                  </a:cubicBezTo>
                  <a:lnTo>
                    <a:pt x="300141" y="320541"/>
                  </a:lnTo>
                  <a:lnTo>
                    <a:pt x="305992" y="97312"/>
                  </a:lnTo>
                  <a:lnTo>
                    <a:pt x="0" y="97312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" name="Freeform 56">
              <a:extLst>
                <a:ext uri="{FF2B5EF4-FFF2-40B4-BE49-F238E27FC236}">
                  <a16:creationId xmlns:a16="http://schemas.microsoft.com/office/drawing/2014/main" id="{FBE9906A-CB86-4748-9624-6E915E5D5D3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78498" y="3143992"/>
              <a:ext cx="73436" cy="72947"/>
            </a:xfrm>
            <a:custGeom>
              <a:avLst/>
              <a:gdLst>
                <a:gd name="connsiteX0" fmla="*/ 93803 w 771525"/>
                <a:gd name="connsiteY0" fmla="*/ 81402 h 766381"/>
                <a:gd name="connsiteX1" fmla="*/ 93803 w 771525"/>
                <a:gd name="connsiteY1" fmla="*/ 684978 h 766381"/>
                <a:gd name="connsiteX2" fmla="*/ 677721 w 771525"/>
                <a:gd name="connsiteY2" fmla="*/ 684978 h 766381"/>
                <a:gd name="connsiteX3" fmla="*/ 677721 w 771525"/>
                <a:gd name="connsiteY3" fmla="*/ 81402 h 766381"/>
                <a:gd name="connsiteX4" fmla="*/ 0 w 771525"/>
                <a:gd name="connsiteY4" fmla="*/ 0 h 766381"/>
                <a:gd name="connsiteX5" fmla="*/ 771525 w 771525"/>
                <a:gd name="connsiteY5" fmla="*/ 0 h 766381"/>
                <a:gd name="connsiteX6" fmla="*/ 771525 w 771525"/>
                <a:gd name="connsiteY6" fmla="*/ 766381 h 766381"/>
                <a:gd name="connsiteX7" fmla="*/ 0 w 771525"/>
                <a:gd name="connsiteY7" fmla="*/ 766381 h 766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71525" h="766381">
                  <a:moveTo>
                    <a:pt x="93803" y="81402"/>
                  </a:moveTo>
                  <a:lnTo>
                    <a:pt x="93803" y="684978"/>
                  </a:lnTo>
                  <a:lnTo>
                    <a:pt x="677721" y="684978"/>
                  </a:lnTo>
                  <a:lnTo>
                    <a:pt x="677721" y="81402"/>
                  </a:lnTo>
                  <a:close/>
                  <a:moveTo>
                    <a:pt x="0" y="0"/>
                  </a:moveTo>
                  <a:lnTo>
                    <a:pt x="771525" y="0"/>
                  </a:lnTo>
                  <a:lnTo>
                    <a:pt x="771525" y="766381"/>
                  </a:lnTo>
                  <a:lnTo>
                    <a:pt x="0" y="766381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" name="Freeform 57">
              <a:extLst>
                <a:ext uri="{FF2B5EF4-FFF2-40B4-BE49-F238E27FC236}">
                  <a16:creationId xmlns:a16="http://schemas.microsoft.com/office/drawing/2014/main" id="{9E8937FC-FBF0-4CFD-A068-20BD68C04DA5}"/>
                </a:ext>
              </a:extLst>
            </p:cNvPr>
            <p:cNvSpPr>
              <a:spLocks noChangeAspect="1"/>
            </p:cNvSpPr>
            <p:nvPr/>
          </p:nvSpPr>
          <p:spPr>
            <a:xfrm rot="7715289">
              <a:off x="2994716" y="3155997"/>
              <a:ext cx="38817" cy="30753"/>
            </a:xfrm>
            <a:custGeom>
              <a:avLst/>
              <a:gdLst>
                <a:gd name="connsiteX0" fmla="*/ 0 w 405850"/>
                <a:gd name="connsiteY0" fmla="*/ 98408 h 324187"/>
                <a:gd name="connsiteX1" fmla="*/ 0 w 405850"/>
                <a:gd name="connsiteY1" fmla="*/ 1096 h 324187"/>
                <a:gd name="connsiteX2" fmla="*/ 308542 w 405850"/>
                <a:gd name="connsiteY2" fmla="*/ 1096 h 324187"/>
                <a:gd name="connsiteX3" fmla="*/ 308571 w 405850"/>
                <a:gd name="connsiteY3" fmla="*/ 0 h 324187"/>
                <a:gd name="connsiteX4" fmla="*/ 350376 w 405850"/>
                <a:gd name="connsiteY4" fmla="*/ 1096 h 324187"/>
                <a:gd name="connsiteX5" fmla="*/ 404688 w 405850"/>
                <a:gd name="connsiteY5" fmla="*/ 1096 h 324187"/>
                <a:gd name="connsiteX6" fmla="*/ 404688 w 405850"/>
                <a:gd name="connsiteY6" fmla="*/ 2520 h 324187"/>
                <a:gd name="connsiteX7" fmla="*/ 405850 w 405850"/>
                <a:gd name="connsiteY7" fmla="*/ 2550 h 324187"/>
                <a:gd name="connsiteX8" fmla="*/ 404688 w 405850"/>
                <a:gd name="connsiteY8" fmla="*/ 46867 h 324187"/>
                <a:gd name="connsiteX9" fmla="*/ 404688 w 405850"/>
                <a:gd name="connsiteY9" fmla="*/ 98408 h 324187"/>
                <a:gd name="connsiteX10" fmla="*/ 403337 w 405850"/>
                <a:gd name="connsiteY10" fmla="*/ 98408 h 324187"/>
                <a:gd name="connsiteX11" fmla="*/ 397419 w 405850"/>
                <a:gd name="connsiteY11" fmla="*/ 324187 h 324187"/>
                <a:gd name="connsiteX12" fmla="*/ 300141 w 405850"/>
                <a:gd name="connsiteY12" fmla="*/ 321637 h 324187"/>
                <a:gd name="connsiteX13" fmla="*/ 305992 w 405850"/>
                <a:gd name="connsiteY13" fmla="*/ 98408 h 324187"/>
                <a:gd name="connsiteX0" fmla="*/ 0 w 405850"/>
                <a:gd name="connsiteY0" fmla="*/ 98408 h 324187"/>
                <a:gd name="connsiteX1" fmla="*/ 0 w 405850"/>
                <a:gd name="connsiteY1" fmla="*/ 1096 h 324187"/>
                <a:gd name="connsiteX2" fmla="*/ 308542 w 405850"/>
                <a:gd name="connsiteY2" fmla="*/ 1096 h 324187"/>
                <a:gd name="connsiteX3" fmla="*/ 308571 w 405850"/>
                <a:gd name="connsiteY3" fmla="*/ 0 h 324187"/>
                <a:gd name="connsiteX4" fmla="*/ 350376 w 405850"/>
                <a:gd name="connsiteY4" fmla="*/ 1096 h 324187"/>
                <a:gd name="connsiteX5" fmla="*/ 404688 w 405850"/>
                <a:gd name="connsiteY5" fmla="*/ 1096 h 324187"/>
                <a:gd name="connsiteX6" fmla="*/ 404688 w 405850"/>
                <a:gd name="connsiteY6" fmla="*/ 2520 h 324187"/>
                <a:gd name="connsiteX7" fmla="*/ 405850 w 405850"/>
                <a:gd name="connsiteY7" fmla="*/ 2550 h 324187"/>
                <a:gd name="connsiteX8" fmla="*/ 404688 w 405850"/>
                <a:gd name="connsiteY8" fmla="*/ 98408 h 324187"/>
                <a:gd name="connsiteX9" fmla="*/ 403337 w 405850"/>
                <a:gd name="connsiteY9" fmla="*/ 98408 h 324187"/>
                <a:gd name="connsiteX10" fmla="*/ 397419 w 405850"/>
                <a:gd name="connsiteY10" fmla="*/ 324187 h 324187"/>
                <a:gd name="connsiteX11" fmla="*/ 300141 w 405850"/>
                <a:gd name="connsiteY11" fmla="*/ 321637 h 324187"/>
                <a:gd name="connsiteX12" fmla="*/ 305992 w 405850"/>
                <a:gd name="connsiteY12" fmla="*/ 98408 h 324187"/>
                <a:gd name="connsiteX13" fmla="*/ 0 w 405850"/>
                <a:gd name="connsiteY13" fmla="*/ 98408 h 324187"/>
                <a:gd name="connsiteX0" fmla="*/ 0 w 405850"/>
                <a:gd name="connsiteY0" fmla="*/ 98408 h 324187"/>
                <a:gd name="connsiteX1" fmla="*/ 0 w 405850"/>
                <a:gd name="connsiteY1" fmla="*/ 1096 h 324187"/>
                <a:gd name="connsiteX2" fmla="*/ 308542 w 405850"/>
                <a:gd name="connsiteY2" fmla="*/ 1096 h 324187"/>
                <a:gd name="connsiteX3" fmla="*/ 308571 w 405850"/>
                <a:gd name="connsiteY3" fmla="*/ 0 h 324187"/>
                <a:gd name="connsiteX4" fmla="*/ 350376 w 405850"/>
                <a:gd name="connsiteY4" fmla="*/ 1096 h 324187"/>
                <a:gd name="connsiteX5" fmla="*/ 404688 w 405850"/>
                <a:gd name="connsiteY5" fmla="*/ 1096 h 324187"/>
                <a:gd name="connsiteX6" fmla="*/ 404688 w 405850"/>
                <a:gd name="connsiteY6" fmla="*/ 2520 h 324187"/>
                <a:gd name="connsiteX7" fmla="*/ 405850 w 405850"/>
                <a:gd name="connsiteY7" fmla="*/ 2550 h 324187"/>
                <a:gd name="connsiteX8" fmla="*/ 404688 w 405850"/>
                <a:gd name="connsiteY8" fmla="*/ 98408 h 324187"/>
                <a:gd name="connsiteX9" fmla="*/ 397419 w 405850"/>
                <a:gd name="connsiteY9" fmla="*/ 324187 h 324187"/>
                <a:gd name="connsiteX10" fmla="*/ 300141 w 405850"/>
                <a:gd name="connsiteY10" fmla="*/ 321637 h 324187"/>
                <a:gd name="connsiteX11" fmla="*/ 305992 w 405850"/>
                <a:gd name="connsiteY11" fmla="*/ 98408 h 324187"/>
                <a:gd name="connsiteX12" fmla="*/ 0 w 405850"/>
                <a:gd name="connsiteY12" fmla="*/ 98408 h 324187"/>
                <a:gd name="connsiteX0" fmla="*/ 0 w 407808"/>
                <a:gd name="connsiteY0" fmla="*/ 98408 h 324187"/>
                <a:gd name="connsiteX1" fmla="*/ 0 w 407808"/>
                <a:gd name="connsiteY1" fmla="*/ 1096 h 324187"/>
                <a:gd name="connsiteX2" fmla="*/ 308542 w 407808"/>
                <a:gd name="connsiteY2" fmla="*/ 1096 h 324187"/>
                <a:gd name="connsiteX3" fmla="*/ 308571 w 407808"/>
                <a:gd name="connsiteY3" fmla="*/ 0 h 324187"/>
                <a:gd name="connsiteX4" fmla="*/ 350376 w 407808"/>
                <a:gd name="connsiteY4" fmla="*/ 1096 h 324187"/>
                <a:gd name="connsiteX5" fmla="*/ 404688 w 407808"/>
                <a:gd name="connsiteY5" fmla="*/ 1096 h 324187"/>
                <a:gd name="connsiteX6" fmla="*/ 404688 w 407808"/>
                <a:gd name="connsiteY6" fmla="*/ 2520 h 324187"/>
                <a:gd name="connsiteX7" fmla="*/ 405850 w 407808"/>
                <a:gd name="connsiteY7" fmla="*/ 2550 h 324187"/>
                <a:gd name="connsiteX8" fmla="*/ 397419 w 407808"/>
                <a:gd name="connsiteY8" fmla="*/ 324187 h 324187"/>
                <a:gd name="connsiteX9" fmla="*/ 300141 w 407808"/>
                <a:gd name="connsiteY9" fmla="*/ 321637 h 324187"/>
                <a:gd name="connsiteX10" fmla="*/ 305992 w 407808"/>
                <a:gd name="connsiteY10" fmla="*/ 98408 h 324187"/>
                <a:gd name="connsiteX11" fmla="*/ 0 w 407808"/>
                <a:gd name="connsiteY11" fmla="*/ 98408 h 324187"/>
                <a:gd name="connsiteX0" fmla="*/ 0 w 407808"/>
                <a:gd name="connsiteY0" fmla="*/ 98408 h 324187"/>
                <a:gd name="connsiteX1" fmla="*/ 0 w 407808"/>
                <a:gd name="connsiteY1" fmla="*/ 1096 h 324187"/>
                <a:gd name="connsiteX2" fmla="*/ 308542 w 407808"/>
                <a:gd name="connsiteY2" fmla="*/ 1096 h 324187"/>
                <a:gd name="connsiteX3" fmla="*/ 308571 w 407808"/>
                <a:gd name="connsiteY3" fmla="*/ 0 h 324187"/>
                <a:gd name="connsiteX4" fmla="*/ 404688 w 407808"/>
                <a:gd name="connsiteY4" fmla="*/ 1096 h 324187"/>
                <a:gd name="connsiteX5" fmla="*/ 404688 w 407808"/>
                <a:gd name="connsiteY5" fmla="*/ 2520 h 324187"/>
                <a:gd name="connsiteX6" fmla="*/ 405850 w 407808"/>
                <a:gd name="connsiteY6" fmla="*/ 2550 h 324187"/>
                <a:gd name="connsiteX7" fmla="*/ 397419 w 407808"/>
                <a:gd name="connsiteY7" fmla="*/ 324187 h 324187"/>
                <a:gd name="connsiteX8" fmla="*/ 300141 w 407808"/>
                <a:gd name="connsiteY8" fmla="*/ 321637 h 324187"/>
                <a:gd name="connsiteX9" fmla="*/ 305992 w 407808"/>
                <a:gd name="connsiteY9" fmla="*/ 98408 h 324187"/>
                <a:gd name="connsiteX10" fmla="*/ 0 w 407808"/>
                <a:gd name="connsiteY10" fmla="*/ 98408 h 324187"/>
                <a:gd name="connsiteX0" fmla="*/ 0 w 407808"/>
                <a:gd name="connsiteY0" fmla="*/ 97312 h 323091"/>
                <a:gd name="connsiteX1" fmla="*/ 0 w 407808"/>
                <a:gd name="connsiteY1" fmla="*/ 0 h 323091"/>
                <a:gd name="connsiteX2" fmla="*/ 308542 w 407808"/>
                <a:gd name="connsiteY2" fmla="*/ 0 h 323091"/>
                <a:gd name="connsiteX3" fmla="*/ 404688 w 407808"/>
                <a:gd name="connsiteY3" fmla="*/ 0 h 323091"/>
                <a:gd name="connsiteX4" fmla="*/ 404688 w 407808"/>
                <a:gd name="connsiteY4" fmla="*/ 1424 h 323091"/>
                <a:gd name="connsiteX5" fmla="*/ 405850 w 407808"/>
                <a:gd name="connsiteY5" fmla="*/ 1454 h 323091"/>
                <a:gd name="connsiteX6" fmla="*/ 397419 w 407808"/>
                <a:gd name="connsiteY6" fmla="*/ 323091 h 323091"/>
                <a:gd name="connsiteX7" fmla="*/ 300141 w 407808"/>
                <a:gd name="connsiteY7" fmla="*/ 320541 h 323091"/>
                <a:gd name="connsiteX8" fmla="*/ 305992 w 407808"/>
                <a:gd name="connsiteY8" fmla="*/ 97312 h 323091"/>
                <a:gd name="connsiteX9" fmla="*/ 0 w 407808"/>
                <a:gd name="connsiteY9" fmla="*/ 97312 h 323091"/>
                <a:gd name="connsiteX0" fmla="*/ 0 w 407808"/>
                <a:gd name="connsiteY0" fmla="*/ 97312 h 323091"/>
                <a:gd name="connsiteX1" fmla="*/ 0 w 407808"/>
                <a:gd name="connsiteY1" fmla="*/ 0 h 323091"/>
                <a:gd name="connsiteX2" fmla="*/ 404688 w 407808"/>
                <a:gd name="connsiteY2" fmla="*/ 0 h 323091"/>
                <a:gd name="connsiteX3" fmla="*/ 404688 w 407808"/>
                <a:gd name="connsiteY3" fmla="*/ 1424 h 323091"/>
                <a:gd name="connsiteX4" fmla="*/ 405850 w 407808"/>
                <a:gd name="connsiteY4" fmla="*/ 1454 h 323091"/>
                <a:gd name="connsiteX5" fmla="*/ 397419 w 407808"/>
                <a:gd name="connsiteY5" fmla="*/ 323091 h 323091"/>
                <a:gd name="connsiteX6" fmla="*/ 300141 w 407808"/>
                <a:gd name="connsiteY6" fmla="*/ 320541 h 323091"/>
                <a:gd name="connsiteX7" fmla="*/ 305992 w 407808"/>
                <a:gd name="connsiteY7" fmla="*/ 97312 h 323091"/>
                <a:gd name="connsiteX8" fmla="*/ 0 w 407808"/>
                <a:gd name="connsiteY8" fmla="*/ 97312 h 323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7808" h="323091">
                  <a:moveTo>
                    <a:pt x="0" y="97312"/>
                  </a:moveTo>
                  <a:lnTo>
                    <a:pt x="0" y="0"/>
                  </a:lnTo>
                  <a:lnTo>
                    <a:pt x="404688" y="0"/>
                  </a:lnTo>
                  <a:lnTo>
                    <a:pt x="404688" y="1424"/>
                  </a:lnTo>
                  <a:lnTo>
                    <a:pt x="405850" y="1454"/>
                  </a:lnTo>
                  <a:cubicBezTo>
                    <a:pt x="404639" y="55065"/>
                    <a:pt x="415037" y="269910"/>
                    <a:pt x="397419" y="323091"/>
                  </a:cubicBezTo>
                  <a:lnTo>
                    <a:pt x="300141" y="320541"/>
                  </a:lnTo>
                  <a:lnTo>
                    <a:pt x="305992" y="97312"/>
                  </a:lnTo>
                  <a:lnTo>
                    <a:pt x="0" y="97312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" name="Freeform 54">
              <a:extLst>
                <a:ext uri="{FF2B5EF4-FFF2-40B4-BE49-F238E27FC236}">
                  <a16:creationId xmlns:a16="http://schemas.microsoft.com/office/drawing/2014/main" id="{D21BDE71-DC98-46AB-A2D8-0DFF8034BA0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78498" y="3251185"/>
              <a:ext cx="73436" cy="72947"/>
            </a:xfrm>
            <a:custGeom>
              <a:avLst/>
              <a:gdLst>
                <a:gd name="connsiteX0" fmla="*/ 93803 w 771525"/>
                <a:gd name="connsiteY0" fmla="*/ 81402 h 766381"/>
                <a:gd name="connsiteX1" fmla="*/ 93803 w 771525"/>
                <a:gd name="connsiteY1" fmla="*/ 684978 h 766381"/>
                <a:gd name="connsiteX2" fmla="*/ 677721 w 771525"/>
                <a:gd name="connsiteY2" fmla="*/ 684978 h 766381"/>
                <a:gd name="connsiteX3" fmla="*/ 677721 w 771525"/>
                <a:gd name="connsiteY3" fmla="*/ 81402 h 766381"/>
                <a:gd name="connsiteX4" fmla="*/ 0 w 771525"/>
                <a:gd name="connsiteY4" fmla="*/ 0 h 766381"/>
                <a:gd name="connsiteX5" fmla="*/ 771525 w 771525"/>
                <a:gd name="connsiteY5" fmla="*/ 0 h 766381"/>
                <a:gd name="connsiteX6" fmla="*/ 771525 w 771525"/>
                <a:gd name="connsiteY6" fmla="*/ 766381 h 766381"/>
                <a:gd name="connsiteX7" fmla="*/ 0 w 771525"/>
                <a:gd name="connsiteY7" fmla="*/ 766381 h 766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71525" h="766381">
                  <a:moveTo>
                    <a:pt x="93803" y="81402"/>
                  </a:moveTo>
                  <a:lnTo>
                    <a:pt x="93803" y="684978"/>
                  </a:lnTo>
                  <a:lnTo>
                    <a:pt x="677721" y="684978"/>
                  </a:lnTo>
                  <a:lnTo>
                    <a:pt x="677721" y="81402"/>
                  </a:lnTo>
                  <a:close/>
                  <a:moveTo>
                    <a:pt x="0" y="0"/>
                  </a:moveTo>
                  <a:lnTo>
                    <a:pt x="771525" y="0"/>
                  </a:lnTo>
                  <a:lnTo>
                    <a:pt x="771525" y="766381"/>
                  </a:lnTo>
                  <a:lnTo>
                    <a:pt x="0" y="766381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2A051857-BC4C-4F4D-B0C1-9C632C4A050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81184" y="3098576"/>
              <a:ext cx="177856" cy="12705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0EBE3D97-B1A1-4180-93B3-93C96CF45DA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81054" y="3179505"/>
              <a:ext cx="177856" cy="12705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B65F46D4-054A-486C-96AA-642CF87B206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78163" y="3259317"/>
              <a:ext cx="177856" cy="12705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5E95D6E8-A9AA-400D-9FA5-F6358E5EAE0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81110" y="3151708"/>
              <a:ext cx="177856" cy="12705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84AD99F7-0188-4C5E-9DE4-FD9813152BF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78163" y="3286714"/>
              <a:ext cx="177856" cy="12705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75" name="Group 174">
            <a:extLst>
              <a:ext uri="{FF2B5EF4-FFF2-40B4-BE49-F238E27FC236}">
                <a16:creationId xmlns:a16="http://schemas.microsoft.com/office/drawing/2014/main" id="{1C4458FC-A8FC-432E-95FA-9743D1C065BF}"/>
              </a:ext>
            </a:extLst>
          </p:cNvPr>
          <p:cNvGrpSpPr/>
          <p:nvPr/>
        </p:nvGrpSpPr>
        <p:grpSpPr>
          <a:xfrm>
            <a:off x="2058423" y="667592"/>
            <a:ext cx="9130186" cy="1610026"/>
            <a:chOff x="2058423" y="667592"/>
            <a:chExt cx="9130186" cy="1610026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52B7F147-495D-405E-80A8-AF906863FDED}"/>
                </a:ext>
              </a:extLst>
            </p:cNvPr>
            <p:cNvSpPr txBox="1"/>
            <p:nvPr/>
          </p:nvSpPr>
          <p:spPr>
            <a:xfrm>
              <a:off x="7380283" y="858391"/>
              <a:ext cx="3808326" cy="2308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lvl="0">
                <a:defRPr/>
              </a:pPr>
              <a:r>
                <a:rPr lang="en-US" sz="9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Overview on AUTOSAR Diagnosis System.</a:t>
              </a:r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A1639A1D-2524-4534-BAE5-CCDEE3999A05}"/>
                </a:ext>
              </a:extLst>
            </p:cNvPr>
            <p:cNvGrpSpPr/>
            <p:nvPr/>
          </p:nvGrpSpPr>
          <p:grpSpPr>
            <a:xfrm>
              <a:off x="2584356" y="1000175"/>
              <a:ext cx="968549" cy="697368"/>
              <a:chOff x="4409791" y="1479666"/>
              <a:chExt cx="846125" cy="603929"/>
            </a:xfrm>
          </p:grpSpPr>
          <p:cxnSp>
            <p:nvCxnSpPr>
              <p:cNvPr id="129" name="Straight Connector 128">
                <a:extLst>
                  <a:ext uri="{FF2B5EF4-FFF2-40B4-BE49-F238E27FC236}">
                    <a16:creationId xmlns:a16="http://schemas.microsoft.com/office/drawing/2014/main" id="{CE11D510-07F4-49B8-9419-54289BE5BB41}"/>
                  </a:ext>
                </a:extLst>
              </p:cNvPr>
              <p:cNvCxnSpPr/>
              <p:nvPr/>
            </p:nvCxnSpPr>
            <p:spPr>
              <a:xfrm flipV="1">
                <a:off x="4409791" y="1479666"/>
                <a:ext cx="270125" cy="603929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Connector 129">
                <a:extLst>
                  <a:ext uri="{FF2B5EF4-FFF2-40B4-BE49-F238E27FC236}">
                    <a16:creationId xmlns:a16="http://schemas.microsoft.com/office/drawing/2014/main" id="{C4FE7DF2-AA42-4DE8-B8A6-4C1E61101AD1}"/>
                  </a:ext>
                </a:extLst>
              </p:cNvPr>
              <p:cNvCxnSpPr/>
              <p:nvPr/>
            </p:nvCxnSpPr>
            <p:spPr>
              <a:xfrm>
                <a:off x="4679916" y="1479666"/>
                <a:ext cx="576000" cy="0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3" name="Rounded Rectangle 61">
              <a:extLst>
                <a:ext uri="{FF2B5EF4-FFF2-40B4-BE49-F238E27FC236}">
                  <a16:creationId xmlns:a16="http://schemas.microsoft.com/office/drawing/2014/main" id="{E068FE28-3EA9-4236-93A5-2A6AB2B9B305}"/>
                </a:ext>
              </a:extLst>
            </p:cNvPr>
            <p:cNvSpPr/>
            <p:nvPr/>
          </p:nvSpPr>
          <p:spPr>
            <a:xfrm>
              <a:off x="3487052" y="667592"/>
              <a:ext cx="3808326" cy="665167"/>
            </a:xfrm>
            <a:prstGeom prst="roundRect">
              <a:avLst>
                <a:gd name="adj" fmla="val 50000"/>
              </a:avLst>
            </a:prstGeom>
            <a:solidFill>
              <a:srgbClr val="2244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DF407C01-977A-401F-8489-B95E0CDC40A4}"/>
                </a:ext>
              </a:extLst>
            </p:cNvPr>
            <p:cNvSpPr/>
            <p:nvPr/>
          </p:nvSpPr>
          <p:spPr>
            <a:xfrm>
              <a:off x="3551316" y="724745"/>
              <a:ext cx="536510" cy="5508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446C066E-F040-4235-A4BB-5BD15B2FC696}"/>
                </a:ext>
              </a:extLst>
            </p:cNvPr>
            <p:cNvSpPr txBox="1"/>
            <p:nvPr/>
          </p:nvSpPr>
          <p:spPr>
            <a:xfrm>
              <a:off x="4170925" y="791000"/>
              <a:ext cx="2519128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INTRODUCTION</a:t>
              </a: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BA6AFC16-8099-4648-85D7-7C4FFDE28856}"/>
                </a:ext>
              </a:extLst>
            </p:cNvPr>
            <p:cNvSpPr txBox="1"/>
            <p:nvPr/>
          </p:nvSpPr>
          <p:spPr>
            <a:xfrm>
              <a:off x="3527652" y="859962"/>
              <a:ext cx="537887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IN" sz="1200" b="1" dirty="0">
                  <a:latin typeface="Arial" panose="020B0604020202020204" pitchFamily="34" charset="0"/>
                  <a:cs typeface="Arial" panose="020B0604020202020204" pitchFamily="34" charset="0"/>
                </a:rPr>
                <a:t>1.0</a:t>
              </a:r>
            </a:p>
          </p:txBody>
        </p:sp>
        <p:sp>
          <p:nvSpPr>
            <p:cNvPr id="66" name="Freeform 89">
              <a:extLst>
                <a:ext uri="{FF2B5EF4-FFF2-40B4-BE49-F238E27FC236}">
                  <a16:creationId xmlns:a16="http://schemas.microsoft.com/office/drawing/2014/main" id="{44C5051B-1342-4478-B7ED-47E798889F42}"/>
                </a:ext>
              </a:extLst>
            </p:cNvPr>
            <p:cNvSpPr/>
            <p:nvPr/>
          </p:nvSpPr>
          <p:spPr>
            <a:xfrm>
              <a:off x="2058423" y="1604903"/>
              <a:ext cx="825865" cy="672715"/>
            </a:xfrm>
            <a:custGeom>
              <a:avLst/>
              <a:gdLst>
                <a:gd name="connsiteX0" fmla="*/ 0 w 1101994"/>
                <a:gd name="connsiteY0" fmla="*/ 0 h 874251"/>
                <a:gd name="connsiteX1" fmla="*/ 265300 w 1101994"/>
                <a:gd name="connsiteY1" fmla="*/ 13396 h 874251"/>
                <a:gd name="connsiteX2" fmla="*/ 1018002 w 1101994"/>
                <a:gd name="connsiteY2" fmla="*/ 205956 h 874251"/>
                <a:gd name="connsiteX3" fmla="*/ 1101994 w 1101994"/>
                <a:gd name="connsiteY3" fmla="*/ 246417 h 874251"/>
                <a:gd name="connsiteX4" fmla="*/ 809230 w 1101994"/>
                <a:gd name="connsiteY4" fmla="*/ 874251 h 874251"/>
                <a:gd name="connsiteX5" fmla="*/ 748121 w 1101994"/>
                <a:gd name="connsiteY5" fmla="*/ 844813 h 874251"/>
                <a:gd name="connsiteX6" fmla="*/ 194410 w 1101994"/>
                <a:gd name="connsiteY6" fmla="*/ 703160 h 874251"/>
                <a:gd name="connsiteX7" fmla="*/ 0 w 1101994"/>
                <a:gd name="connsiteY7" fmla="*/ 693343 h 874251"/>
                <a:gd name="connsiteX8" fmla="*/ 0 w 1101994"/>
                <a:gd name="connsiteY8" fmla="*/ 0 h 874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01994" h="874251">
                  <a:moveTo>
                    <a:pt x="0" y="0"/>
                  </a:moveTo>
                  <a:lnTo>
                    <a:pt x="265300" y="13396"/>
                  </a:lnTo>
                  <a:cubicBezTo>
                    <a:pt x="529797" y="40258"/>
                    <a:pt x="782675" y="106422"/>
                    <a:pt x="1018002" y="205956"/>
                  </a:cubicBezTo>
                  <a:lnTo>
                    <a:pt x="1101994" y="246417"/>
                  </a:lnTo>
                  <a:lnTo>
                    <a:pt x="809230" y="874251"/>
                  </a:lnTo>
                  <a:lnTo>
                    <a:pt x="748121" y="844813"/>
                  </a:lnTo>
                  <a:cubicBezTo>
                    <a:pt x="575008" y="771592"/>
                    <a:pt x="388983" y="722920"/>
                    <a:pt x="194410" y="703160"/>
                  </a:cubicBezTo>
                  <a:lnTo>
                    <a:pt x="0" y="6933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445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174" name="Group 173">
              <a:extLst>
                <a:ext uri="{FF2B5EF4-FFF2-40B4-BE49-F238E27FC236}">
                  <a16:creationId xmlns:a16="http://schemas.microsoft.com/office/drawing/2014/main" id="{A6F1754A-B0B5-44A5-A3A7-88583DA4ECA7}"/>
                </a:ext>
              </a:extLst>
            </p:cNvPr>
            <p:cNvGrpSpPr/>
            <p:nvPr/>
          </p:nvGrpSpPr>
          <p:grpSpPr>
            <a:xfrm>
              <a:off x="2246087" y="1699849"/>
              <a:ext cx="380269" cy="411311"/>
              <a:chOff x="2246087" y="1699849"/>
              <a:chExt cx="380269" cy="411311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C4396958-3C89-4BC3-913E-B1D90C8BB4C0}"/>
                  </a:ext>
                </a:extLst>
              </p:cNvPr>
              <p:cNvSpPr/>
              <p:nvPr/>
            </p:nvSpPr>
            <p:spPr>
              <a:xfrm>
                <a:off x="2308172" y="1761934"/>
                <a:ext cx="261920" cy="349226"/>
              </a:xfrm>
              <a:custGeom>
                <a:avLst/>
                <a:gdLst>
                  <a:gd name="connsiteX0" fmla="*/ 129540 w 257175"/>
                  <a:gd name="connsiteY0" fmla="*/ 0 h 342900"/>
                  <a:gd name="connsiteX1" fmla="*/ 0 w 257175"/>
                  <a:gd name="connsiteY1" fmla="*/ 129540 h 342900"/>
                  <a:gd name="connsiteX2" fmla="*/ 83820 w 257175"/>
                  <a:gd name="connsiteY2" fmla="*/ 250698 h 342900"/>
                  <a:gd name="connsiteX3" fmla="*/ 83820 w 257175"/>
                  <a:gd name="connsiteY3" fmla="*/ 320040 h 342900"/>
                  <a:gd name="connsiteX4" fmla="*/ 91440 w 257175"/>
                  <a:gd name="connsiteY4" fmla="*/ 327660 h 342900"/>
                  <a:gd name="connsiteX5" fmla="*/ 99060 w 257175"/>
                  <a:gd name="connsiteY5" fmla="*/ 327660 h 342900"/>
                  <a:gd name="connsiteX6" fmla="*/ 99060 w 257175"/>
                  <a:gd name="connsiteY6" fmla="*/ 342900 h 342900"/>
                  <a:gd name="connsiteX7" fmla="*/ 106680 w 257175"/>
                  <a:gd name="connsiteY7" fmla="*/ 350520 h 342900"/>
                  <a:gd name="connsiteX8" fmla="*/ 152400 w 257175"/>
                  <a:gd name="connsiteY8" fmla="*/ 350520 h 342900"/>
                  <a:gd name="connsiteX9" fmla="*/ 160020 w 257175"/>
                  <a:gd name="connsiteY9" fmla="*/ 342900 h 342900"/>
                  <a:gd name="connsiteX10" fmla="*/ 160020 w 257175"/>
                  <a:gd name="connsiteY10" fmla="*/ 327660 h 342900"/>
                  <a:gd name="connsiteX11" fmla="*/ 167640 w 257175"/>
                  <a:gd name="connsiteY11" fmla="*/ 327660 h 342900"/>
                  <a:gd name="connsiteX12" fmla="*/ 175260 w 257175"/>
                  <a:gd name="connsiteY12" fmla="*/ 320040 h 342900"/>
                  <a:gd name="connsiteX13" fmla="*/ 175260 w 257175"/>
                  <a:gd name="connsiteY13" fmla="*/ 250698 h 342900"/>
                  <a:gd name="connsiteX14" fmla="*/ 259080 w 257175"/>
                  <a:gd name="connsiteY14" fmla="*/ 129540 h 342900"/>
                  <a:gd name="connsiteX15" fmla="*/ 129540 w 257175"/>
                  <a:gd name="connsiteY15" fmla="*/ 0 h 342900"/>
                  <a:gd name="connsiteX16" fmla="*/ 129540 w 257175"/>
                  <a:gd name="connsiteY16" fmla="*/ 0 h 342900"/>
                  <a:gd name="connsiteX17" fmla="*/ 152400 w 257175"/>
                  <a:gd name="connsiteY17" fmla="*/ 312420 h 342900"/>
                  <a:gd name="connsiteX18" fmla="*/ 144780 w 257175"/>
                  <a:gd name="connsiteY18" fmla="*/ 320040 h 342900"/>
                  <a:gd name="connsiteX19" fmla="*/ 144780 w 257175"/>
                  <a:gd name="connsiteY19" fmla="*/ 335280 h 342900"/>
                  <a:gd name="connsiteX20" fmla="*/ 114300 w 257175"/>
                  <a:gd name="connsiteY20" fmla="*/ 335280 h 342900"/>
                  <a:gd name="connsiteX21" fmla="*/ 114300 w 257175"/>
                  <a:gd name="connsiteY21" fmla="*/ 320040 h 342900"/>
                  <a:gd name="connsiteX22" fmla="*/ 106680 w 257175"/>
                  <a:gd name="connsiteY22" fmla="*/ 312420 h 342900"/>
                  <a:gd name="connsiteX23" fmla="*/ 99060 w 257175"/>
                  <a:gd name="connsiteY23" fmla="*/ 312420 h 342900"/>
                  <a:gd name="connsiteX24" fmla="*/ 99060 w 257175"/>
                  <a:gd name="connsiteY24" fmla="*/ 274320 h 342900"/>
                  <a:gd name="connsiteX25" fmla="*/ 160020 w 257175"/>
                  <a:gd name="connsiteY25" fmla="*/ 274320 h 342900"/>
                  <a:gd name="connsiteX26" fmla="*/ 160020 w 257175"/>
                  <a:gd name="connsiteY26" fmla="*/ 312420 h 342900"/>
                  <a:gd name="connsiteX27" fmla="*/ 152400 w 257175"/>
                  <a:gd name="connsiteY27" fmla="*/ 312420 h 342900"/>
                  <a:gd name="connsiteX28" fmla="*/ 165259 w 257175"/>
                  <a:gd name="connsiteY28" fmla="*/ 238030 h 342900"/>
                  <a:gd name="connsiteX29" fmla="*/ 160020 w 257175"/>
                  <a:gd name="connsiteY29" fmla="*/ 245269 h 342900"/>
                  <a:gd name="connsiteX30" fmla="*/ 160020 w 257175"/>
                  <a:gd name="connsiteY30" fmla="*/ 259080 h 342900"/>
                  <a:gd name="connsiteX31" fmla="*/ 99060 w 257175"/>
                  <a:gd name="connsiteY31" fmla="*/ 259080 h 342900"/>
                  <a:gd name="connsiteX32" fmla="*/ 99060 w 257175"/>
                  <a:gd name="connsiteY32" fmla="*/ 245269 h 342900"/>
                  <a:gd name="connsiteX33" fmla="*/ 93821 w 257175"/>
                  <a:gd name="connsiteY33" fmla="*/ 238030 h 342900"/>
                  <a:gd name="connsiteX34" fmla="*/ 15240 w 257175"/>
                  <a:gd name="connsiteY34" fmla="*/ 129540 h 342900"/>
                  <a:gd name="connsiteX35" fmla="*/ 129540 w 257175"/>
                  <a:gd name="connsiteY35" fmla="*/ 15240 h 342900"/>
                  <a:gd name="connsiteX36" fmla="*/ 243840 w 257175"/>
                  <a:gd name="connsiteY36" fmla="*/ 129540 h 342900"/>
                  <a:gd name="connsiteX37" fmla="*/ 165259 w 257175"/>
                  <a:gd name="connsiteY37" fmla="*/ 238030 h 342900"/>
                  <a:gd name="connsiteX38" fmla="*/ 165259 w 257175"/>
                  <a:gd name="connsiteY38" fmla="*/ 238030 h 342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257175" h="342900">
                    <a:moveTo>
                      <a:pt x="129540" y="0"/>
                    </a:moveTo>
                    <a:cubicBezTo>
                      <a:pt x="58103" y="0"/>
                      <a:pt x="0" y="58103"/>
                      <a:pt x="0" y="129540"/>
                    </a:cubicBezTo>
                    <a:cubicBezTo>
                      <a:pt x="0" y="183737"/>
                      <a:pt x="33528" y="231743"/>
                      <a:pt x="83820" y="250698"/>
                    </a:cubicBezTo>
                    <a:lnTo>
                      <a:pt x="83820" y="320040"/>
                    </a:lnTo>
                    <a:cubicBezTo>
                      <a:pt x="83820" y="324231"/>
                      <a:pt x="87249" y="327660"/>
                      <a:pt x="91440" y="327660"/>
                    </a:cubicBezTo>
                    <a:lnTo>
                      <a:pt x="99060" y="327660"/>
                    </a:lnTo>
                    <a:lnTo>
                      <a:pt x="99060" y="342900"/>
                    </a:lnTo>
                    <a:cubicBezTo>
                      <a:pt x="99060" y="347186"/>
                      <a:pt x="102394" y="350520"/>
                      <a:pt x="106680" y="350520"/>
                    </a:cubicBezTo>
                    <a:lnTo>
                      <a:pt x="152400" y="350520"/>
                    </a:lnTo>
                    <a:cubicBezTo>
                      <a:pt x="156686" y="350520"/>
                      <a:pt x="160020" y="347186"/>
                      <a:pt x="160020" y="342900"/>
                    </a:cubicBezTo>
                    <a:lnTo>
                      <a:pt x="160020" y="327660"/>
                    </a:lnTo>
                    <a:lnTo>
                      <a:pt x="167640" y="327660"/>
                    </a:lnTo>
                    <a:cubicBezTo>
                      <a:pt x="171831" y="327660"/>
                      <a:pt x="175260" y="324231"/>
                      <a:pt x="175260" y="320040"/>
                    </a:cubicBezTo>
                    <a:lnTo>
                      <a:pt x="175260" y="250698"/>
                    </a:lnTo>
                    <a:cubicBezTo>
                      <a:pt x="225552" y="231743"/>
                      <a:pt x="259080" y="183737"/>
                      <a:pt x="259080" y="129540"/>
                    </a:cubicBezTo>
                    <a:cubicBezTo>
                      <a:pt x="259080" y="58103"/>
                      <a:pt x="200978" y="0"/>
                      <a:pt x="129540" y="0"/>
                    </a:cubicBezTo>
                    <a:lnTo>
                      <a:pt x="129540" y="0"/>
                    </a:lnTo>
                    <a:close/>
                    <a:moveTo>
                      <a:pt x="152400" y="312420"/>
                    </a:moveTo>
                    <a:cubicBezTo>
                      <a:pt x="148209" y="312420"/>
                      <a:pt x="144780" y="315849"/>
                      <a:pt x="144780" y="320040"/>
                    </a:cubicBezTo>
                    <a:lnTo>
                      <a:pt x="144780" y="335280"/>
                    </a:lnTo>
                    <a:lnTo>
                      <a:pt x="114300" y="335280"/>
                    </a:lnTo>
                    <a:lnTo>
                      <a:pt x="114300" y="320040"/>
                    </a:lnTo>
                    <a:cubicBezTo>
                      <a:pt x="114300" y="315849"/>
                      <a:pt x="110966" y="312420"/>
                      <a:pt x="106680" y="312420"/>
                    </a:cubicBezTo>
                    <a:lnTo>
                      <a:pt x="99060" y="312420"/>
                    </a:lnTo>
                    <a:lnTo>
                      <a:pt x="99060" y="274320"/>
                    </a:lnTo>
                    <a:lnTo>
                      <a:pt x="160020" y="274320"/>
                    </a:lnTo>
                    <a:lnTo>
                      <a:pt x="160020" y="312420"/>
                    </a:lnTo>
                    <a:lnTo>
                      <a:pt x="152400" y="312420"/>
                    </a:lnTo>
                    <a:close/>
                    <a:moveTo>
                      <a:pt x="165259" y="238030"/>
                    </a:moveTo>
                    <a:cubicBezTo>
                      <a:pt x="162116" y="239078"/>
                      <a:pt x="160020" y="241935"/>
                      <a:pt x="160020" y="245269"/>
                    </a:cubicBezTo>
                    <a:lnTo>
                      <a:pt x="160020" y="259080"/>
                    </a:lnTo>
                    <a:lnTo>
                      <a:pt x="99060" y="259080"/>
                    </a:lnTo>
                    <a:lnTo>
                      <a:pt x="99060" y="245269"/>
                    </a:lnTo>
                    <a:cubicBezTo>
                      <a:pt x="99060" y="242030"/>
                      <a:pt x="96965" y="239078"/>
                      <a:pt x="93821" y="238030"/>
                    </a:cubicBezTo>
                    <a:cubicBezTo>
                      <a:pt x="46863" y="222599"/>
                      <a:pt x="15240" y="178975"/>
                      <a:pt x="15240" y="129540"/>
                    </a:cubicBezTo>
                    <a:cubicBezTo>
                      <a:pt x="15240" y="66485"/>
                      <a:pt x="66485" y="15240"/>
                      <a:pt x="129540" y="15240"/>
                    </a:cubicBezTo>
                    <a:cubicBezTo>
                      <a:pt x="192596" y="15240"/>
                      <a:pt x="243840" y="66485"/>
                      <a:pt x="243840" y="129540"/>
                    </a:cubicBezTo>
                    <a:cubicBezTo>
                      <a:pt x="243840" y="178975"/>
                      <a:pt x="212217" y="222599"/>
                      <a:pt x="165259" y="238030"/>
                    </a:cubicBezTo>
                    <a:lnTo>
                      <a:pt x="165259" y="23803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FCBDDA01-EAF3-4E36-ABC1-283C593F02FE}"/>
                  </a:ext>
                </a:extLst>
              </p:cNvPr>
              <p:cNvSpPr/>
              <p:nvPr/>
            </p:nvSpPr>
            <p:spPr>
              <a:xfrm>
                <a:off x="2432341" y="1699849"/>
                <a:ext cx="9701" cy="38803"/>
              </a:xfrm>
              <a:custGeom>
                <a:avLst/>
                <a:gdLst>
                  <a:gd name="connsiteX0" fmla="*/ 7620 w 9525"/>
                  <a:gd name="connsiteY0" fmla="*/ 45720 h 38100"/>
                  <a:gd name="connsiteX1" fmla="*/ 15240 w 9525"/>
                  <a:gd name="connsiteY1" fmla="*/ 38100 h 38100"/>
                  <a:gd name="connsiteX2" fmla="*/ 15240 w 9525"/>
                  <a:gd name="connsiteY2" fmla="*/ 7620 h 38100"/>
                  <a:gd name="connsiteX3" fmla="*/ 7620 w 9525"/>
                  <a:gd name="connsiteY3" fmla="*/ 0 h 38100"/>
                  <a:gd name="connsiteX4" fmla="*/ 0 w 9525"/>
                  <a:gd name="connsiteY4" fmla="*/ 7620 h 38100"/>
                  <a:gd name="connsiteX5" fmla="*/ 0 w 9525"/>
                  <a:gd name="connsiteY5" fmla="*/ 38100 h 38100"/>
                  <a:gd name="connsiteX6" fmla="*/ 7620 w 9525"/>
                  <a:gd name="connsiteY6" fmla="*/ 45720 h 38100"/>
                  <a:gd name="connsiteX7" fmla="*/ 7620 w 9525"/>
                  <a:gd name="connsiteY7" fmla="*/ 4572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525" h="38100">
                    <a:moveTo>
                      <a:pt x="7620" y="45720"/>
                    </a:moveTo>
                    <a:cubicBezTo>
                      <a:pt x="11811" y="45720"/>
                      <a:pt x="15240" y="42291"/>
                      <a:pt x="15240" y="38100"/>
                    </a:cubicBezTo>
                    <a:lnTo>
                      <a:pt x="15240" y="7620"/>
                    </a:lnTo>
                    <a:cubicBezTo>
                      <a:pt x="15240" y="3429"/>
                      <a:pt x="11811" y="0"/>
                      <a:pt x="7620" y="0"/>
                    </a:cubicBezTo>
                    <a:cubicBezTo>
                      <a:pt x="3429" y="0"/>
                      <a:pt x="0" y="3429"/>
                      <a:pt x="0" y="7620"/>
                    </a:cubicBezTo>
                    <a:lnTo>
                      <a:pt x="0" y="38100"/>
                    </a:lnTo>
                    <a:cubicBezTo>
                      <a:pt x="0" y="42291"/>
                      <a:pt x="3429" y="45720"/>
                      <a:pt x="7620" y="45720"/>
                    </a:cubicBezTo>
                    <a:lnTo>
                      <a:pt x="7620" y="4572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DC47DD88-2D5D-4185-BD0E-C02885A21635}"/>
                  </a:ext>
                </a:extLst>
              </p:cNvPr>
              <p:cNvSpPr/>
              <p:nvPr/>
            </p:nvSpPr>
            <p:spPr>
              <a:xfrm>
                <a:off x="2587553" y="1886103"/>
                <a:ext cx="38803" cy="9701"/>
              </a:xfrm>
              <a:custGeom>
                <a:avLst/>
                <a:gdLst>
                  <a:gd name="connsiteX0" fmla="*/ 38100 w 38100"/>
                  <a:gd name="connsiteY0" fmla="*/ 0 h 9525"/>
                  <a:gd name="connsiteX1" fmla="*/ 7620 w 38100"/>
                  <a:gd name="connsiteY1" fmla="*/ 0 h 9525"/>
                  <a:gd name="connsiteX2" fmla="*/ 0 w 38100"/>
                  <a:gd name="connsiteY2" fmla="*/ 7620 h 9525"/>
                  <a:gd name="connsiteX3" fmla="*/ 7620 w 38100"/>
                  <a:gd name="connsiteY3" fmla="*/ 15240 h 9525"/>
                  <a:gd name="connsiteX4" fmla="*/ 38100 w 38100"/>
                  <a:gd name="connsiteY4" fmla="*/ 15240 h 9525"/>
                  <a:gd name="connsiteX5" fmla="*/ 45720 w 38100"/>
                  <a:gd name="connsiteY5" fmla="*/ 7620 h 9525"/>
                  <a:gd name="connsiteX6" fmla="*/ 38100 w 38100"/>
                  <a:gd name="connsiteY6" fmla="*/ 0 h 9525"/>
                  <a:gd name="connsiteX7" fmla="*/ 38100 w 38100"/>
                  <a:gd name="connsiteY7" fmla="*/ 0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8100" h="9525">
                    <a:moveTo>
                      <a:pt x="38100" y="0"/>
                    </a:moveTo>
                    <a:lnTo>
                      <a:pt x="7620" y="0"/>
                    </a:lnTo>
                    <a:cubicBezTo>
                      <a:pt x="3429" y="0"/>
                      <a:pt x="0" y="3429"/>
                      <a:pt x="0" y="7620"/>
                    </a:cubicBezTo>
                    <a:cubicBezTo>
                      <a:pt x="0" y="11811"/>
                      <a:pt x="3429" y="15240"/>
                      <a:pt x="7620" y="15240"/>
                    </a:cubicBezTo>
                    <a:lnTo>
                      <a:pt x="38100" y="15240"/>
                    </a:lnTo>
                    <a:cubicBezTo>
                      <a:pt x="42291" y="15240"/>
                      <a:pt x="45720" y="11811"/>
                      <a:pt x="45720" y="7620"/>
                    </a:cubicBezTo>
                    <a:cubicBezTo>
                      <a:pt x="45720" y="3429"/>
                      <a:pt x="42291" y="0"/>
                      <a:pt x="38100" y="0"/>
                    </a:cubicBezTo>
                    <a:lnTo>
                      <a:pt x="38100" y="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1469D401-00BA-4415-93D1-7534AB529C43}"/>
                  </a:ext>
                </a:extLst>
              </p:cNvPr>
              <p:cNvSpPr/>
              <p:nvPr/>
            </p:nvSpPr>
            <p:spPr>
              <a:xfrm>
                <a:off x="2246087" y="1886103"/>
                <a:ext cx="38803" cy="9701"/>
              </a:xfrm>
              <a:custGeom>
                <a:avLst/>
                <a:gdLst>
                  <a:gd name="connsiteX0" fmla="*/ 38100 w 38100"/>
                  <a:gd name="connsiteY0" fmla="*/ 0 h 9525"/>
                  <a:gd name="connsiteX1" fmla="*/ 7620 w 38100"/>
                  <a:gd name="connsiteY1" fmla="*/ 0 h 9525"/>
                  <a:gd name="connsiteX2" fmla="*/ 0 w 38100"/>
                  <a:gd name="connsiteY2" fmla="*/ 7620 h 9525"/>
                  <a:gd name="connsiteX3" fmla="*/ 7620 w 38100"/>
                  <a:gd name="connsiteY3" fmla="*/ 15240 h 9525"/>
                  <a:gd name="connsiteX4" fmla="*/ 38100 w 38100"/>
                  <a:gd name="connsiteY4" fmla="*/ 15240 h 9525"/>
                  <a:gd name="connsiteX5" fmla="*/ 45720 w 38100"/>
                  <a:gd name="connsiteY5" fmla="*/ 7620 h 9525"/>
                  <a:gd name="connsiteX6" fmla="*/ 38100 w 38100"/>
                  <a:gd name="connsiteY6" fmla="*/ 0 h 9525"/>
                  <a:gd name="connsiteX7" fmla="*/ 38100 w 38100"/>
                  <a:gd name="connsiteY7" fmla="*/ 0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8100" h="9525">
                    <a:moveTo>
                      <a:pt x="38100" y="0"/>
                    </a:moveTo>
                    <a:lnTo>
                      <a:pt x="7620" y="0"/>
                    </a:lnTo>
                    <a:cubicBezTo>
                      <a:pt x="3429" y="0"/>
                      <a:pt x="0" y="3429"/>
                      <a:pt x="0" y="7620"/>
                    </a:cubicBezTo>
                    <a:cubicBezTo>
                      <a:pt x="0" y="11811"/>
                      <a:pt x="3429" y="15240"/>
                      <a:pt x="7620" y="15240"/>
                    </a:cubicBezTo>
                    <a:lnTo>
                      <a:pt x="38100" y="15240"/>
                    </a:lnTo>
                    <a:cubicBezTo>
                      <a:pt x="42291" y="15240"/>
                      <a:pt x="45720" y="11811"/>
                      <a:pt x="45720" y="7620"/>
                    </a:cubicBezTo>
                    <a:cubicBezTo>
                      <a:pt x="45720" y="3429"/>
                      <a:pt x="42291" y="0"/>
                      <a:pt x="38100" y="0"/>
                    </a:cubicBezTo>
                    <a:lnTo>
                      <a:pt x="38100" y="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D549CC61-0CC3-4E8D-8C1C-88DF31BE8CB0}"/>
                  </a:ext>
                </a:extLst>
              </p:cNvPr>
              <p:cNvSpPr/>
              <p:nvPr/>
            </p:nvSpPr>
            <p:spPr>
              <a:xfrm>
                <a:off x="2542129" y="1754403"/>
                <a:ext cx="29102" cy="29102"/>
              </a:xfrm>
              <a:custGeom>
                <a:avLst/>
                <a:gdLst>
                  <a:gd name="connsiteX0" fmla="*/ 23741 w 28575"/>
                  <a:gd name="connsiteY0" fmla="*/ 2250 h 28575"/>
                  <a:gd name="connsiteX1" fmla="*/ 2215 w 28575"/>
                  <a:gd name="connsiteY1" fmla="*/ 23777 h 28575"/>
                  <a:gd name="connsiteX2" fmla="*/ 2215 w 28575"/>
                  <a:gd name="connsiteY2" fmla="*/ 34540 h 28575"/>
                  <a:gd name="connsiteX3" fmla="*/ 7549 w 28575"/>
                  <a:gd name="connsiteY3" fmla="*/ 36731 h 28575"/>
                  <a:gd name="connsiteX4" fmla="*/ 12978 w 28575"/>
                  <a:gd name="connsiteY4" fmla="*/ 34540 h 28575"/>
                  <a:gd name="connsiteX5" fmla="*/ 34504 w 28575"/>
                  <a:gd name="connsiteY5" fmla="*/ 13014 h 28575"/>
                  <a:gd name="connsiteX6" fmla="*/ 34504 w 28575"/>
                  <a:gd name="connsiteY6" fmla="*/ 2250 h 28575"/>
                  <a:gd name="connsiteX7" fmla="*/ 23741 w 28575"/>
                  <a:gd name="connsiteY7" fmla="*/ 2250 h 28575"/>
                  <a:gd name="connsiteX8" fmla="*/ 23741 w 28575"/>
                  <a:gd name="connsiteY8" fmla="*/ 2250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8575" h="28575">
                    <a:moveTo>
                      <a:pt x="23741" y="2250"/>
                    </a:moveTo>
                    <a:lnTo>
                      <a:pt x="2215" y="23777"/>
                    </a:lnTo>
                    <a:cubicBezTo>
                      <a:pt x="-738" y="26730"/>
                      <a:pt x="-738" y="31587"/>
                      <a:pt x="2215" y="34540"/>
                    </a:cubicBezTo>
                    <a:cubicBezTo>
                      <a:pt x="3739" y="36064"/>
                      <a:pt x="5644" y="36731"/>
                      <a:pt x="7549" y="36731"/>
                    </a:cubicBezTo>
                    <a:cubicBezTo>
                      <a:pt x="9549" y="36731"/>
                      <a:pt x="11454" y="35969"/>
                      <a:pt x="12978" y="34540"/>
                    </a:cubicBezTo>
                    <a:lnTo>
                      <a:pt x="34504" y="13014"/>
                    </a:lnTo>
                    <a:cubicBezTo>
                      <a:pt x="37552" y="10061"/>
                      <a:pt x="37552" y="5203"/>
                      <a:pt x="34504" y="2250"/>
                    </a:cubicBezTo>
                    <a:cubicBezTo>
                      <a:pt x="31552" y="-798"/>
                      <a:pt x="26694" y="-702"/>
                      <a:pt x="23741" y="2250"/>
                    </a:cubicBezTo>
                    <a:lnTo>
                      <a:pt x="23741" y="225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51460A6C-EEF8-41E8-A3CB-88B339669773}"/>
                  </a:ext>
                </a:extLst>
              </p:cNvPr>
              <p:cNvSpPr/>
              <p:nvPr/>
            </p:nvSpPr>
            <p:spPr>
              <a:xfrm>
                <a:off x="2300606" y="1995891"/>
                <a:ext cx="29102" cy="29102"/>
              </a:xfrm>
              <a:custGeom>
                <a:avLst/>
                <a:gdLst>
                  <a:gd name="connsiteX0" fmla="*/ 23812 w 28575"/>
                  <a:gd name="connsiteY0" fmla="*/ 2215 h 28575"/>
                  <a:gd name="connsiteX1" fmla="*/ 2286 w 28575"/>
                  <a:gd name="connsiteY1" fmla="*/ 23741 h 28575"/>
                  <a:gd name="connsiteX2" fmla="*/ 2286 w 28575"/>
                  <a:gd name="connsiteY2" fmla="*/ 34504 h 28575"/>
                  <a:gd name="connsiteX3" fmla="*/ 7620 w 28575"/>
                  <a:gd name="connsiteY3" fmla="*/ 36695 h 28575"/>
                  <a:gd name="connsiteX4" fmla="*/ 13049 w 28575"/>
                  <a:gd name="connsiteY4" fmla="*/ 34504 h 28575"/>
                  <a:gd name="connsiteX5" fmla="*/ 34576 w 28575"/>
                  <a:gd name="connsiteY5" fmla="*/ 12978 h 28575"/>
                  <a:gd name="connsiteX6" fmla="*/ 34576 w 28575"/>
                  <a:gd name="connsiteY6" fmla="*/ 2215 h 28575"/>
                  <a:gd name="connsiteX7" fmla="*/ 23812 w 28575"/>
                  <a:gd name="connsiteY7" fmla="*/ 2215 h 28575"/>
                  <a:gd name="connsiteX8" fmla="*/ 23812 w 28575"/>
                  <a:gd name="connsiteY8" fmla="*/ 2215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8575" h="28575">
                    <a:moveTo>
                      <a:pt x="23812" y="2215"/>
                    </a:moveTo>
                    <a:lnTo>
                      <a:pt x="2286" y="23741"/>
                    </a:lnTo>
                    <a:cubicBezTo>
                      <a:pt x="-762" y="26694"/>
                      <a:pt x="-762" y="31552"/>
                      <a:pt x="2286" y="34504"/>
                    </a:cubicBezTo>
                    <a:cubicBezTo>
                      <a:pt x="3715" y="36028"/>
                      <a:pt x="5715" y="36695"/>
                      <a:pt x="7620" y="36695"/>
                    </a:cubicBezTo>
                    <a:cubicBezTo>
                      <a:pt x="9620" y="36695"/>
                      <a:pt x="11525" y="35933"/>
                      <a:pt x="13049" y="34504"/>
                    </a:cubicBezTo>
                    <a:lnTo>
                      <a:pt x="34576" y="12978"/>
                    </a:lnTo>
                    <a:cubicBezTo>
                      <a:pt x="37529" y="10025"/>
                      <a:pt x="37529" y="5167"/>
                      <a:pt x="34576" y="2215"/>
                    </a:cubicBezTo>
                    <a:cubicBezTo>
                      <a:pt x="31623" y="-738"/>
                      <a:pt x="26765" y="-738"/>
                      <a:pt x="23812" y="2215"/>
                    </a:cubicBezTo>
                    <a:lnTo>
                      <a:pt x="23812" y="2215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0828DCB6-CC96-411F-99DB-F09B3206013F}"/>
                  </a:ext>
                </a:extLst>
              </p:cNvPr>
              <p:cNvSpPr/>
              <p:nvPr/>
            </p:nvSpPr>
            <p:spPr>
              <a:xfrm>
                <a:off x="2542129" y="1995891"/>
                <a:ext cx="29102" cy="29102"/>
              </a:xfrm>
              <a:custGeom>
                <a:avLst/>
                <a:gdLst>
                  <a:gd name="connsiteX0" fmla="*/ 12978 w 28575"/>
                  <a:gd name="connsiteY0" fmla="*/ 2215 h 28575"/>
                  <a:gd name="connsiteX1" fmla="*/ 2215 w 28575"/>
                  <a:gd name="connsiteY1" fmla="*/ 2215 h 28575"/>
                  <a:gd name="connsiteX2" fmla="*/ 2215 w 28575"/>
                  <a:gd name="connsiteY2" fmla="*/ 12978 h 28575"/>
                  <a:gd name="connsiteX3" fmla="*/ 23741 w 28575"/>
                  <a:gd name="connsiteY3" fmla="*/ 34504 h 28575"/>
                  <a:gd name="connsiteX4" fmla="*/ 29170 w 28575"/>
                  <a:gd name="connsiteY4" fmla="*/ 36695 h 28575"/>
                  <a:gd name="connsiteX5" fmla="*/ 34504 w 28575"/>
                  <a:gd name="connsiteY5" fmla="*/ 34504 h 28575"/>
                  <a:gd name="connsiteX6" fmla="*/ 34504 w 28575"/>
                  <a:gd name="connsiteY6" fmla="*/ 23741 h 28575"/>
                  <a:gd name="connsiteX7" fmla="*/ 12978 w 28575"/>
                  <a:gd name="connsiteY7" fmla="*/ 2215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8575" h="28575">
                    <a:moveTo>
                      <a:pt x="12978" y="2215"/>
                    </a:moveTo>
                    <a:cubicBezTo>
                      <a:pt x="10025" y="-738"/>
                      <a:pt x="5167" y="-738"/>
                      <a:pt x="2215" y="2215"/>
                    </a:cubicBezTo>
                    <a:cubicBezTo>
                      <a:pt x="-738" y="5167"/>
                      <a:pt x="-738" y="10025"/>
                      <a:pt x="2215" y="12978"/>
                    </a:cubicBezTo>
                    <a:lnTo>
                      <a:pt x="23741" y="34504"/>
                    </a:lnTo>
                    <a:cubicBezTo>
                      <a:pt x="25265" y="36028"/>
                      <a:pt x="27170" y="36695"/>
                      <a:pt x="29170" y="36695"/>
                    </a:cubicBezTo>
                    <a:cubicBezTo>
                      <a:pt x="31075" y="36695"/>
                      <a:pt x="33076" y="35933"/>
                      <a:pt x="34504" y="34504"/>
                    </a:cubicBezTo>
                    <a:cubicBezTo>
                      <a:pt x="37552" y="31552"/>
                      <a:pt x="37552" y="26694"/>
                      <a:pt x="34504" y="23741"/>
                    </a:cubicBezTo>
                    <a:lnTo>
                      <a:pt x="12978" y="2215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8D98E324-222F-4A94-878F-B3E5ADC7418B}"/>
                  </a:ext>
                </a:extLst>
              </p:cNvPr>
              <p:cNvSpPr/>
              <p:nvPr/>
            </p:nvSpPr>
            <p:spPr>
              <a:xfrm>
                <a:off x="2300606" y="1754368"/>
                <a:ext cx="29102" cy="29102"/>
              </a:xfrm>
              <a:custGeom>
                <a:avLst/>
                <a:gdLst>
                  <a:gd name="connsiteX0" fmla="*/ 23812 w 28575"/>
                  <a:gd name="connsiteY0" fmla="*/ 34576 h 28575"/>
                  <a:gd name="connsiteX1" fmla="*/ 29242 w 28575"/>
                  <a:gd name="connsiteY1" fmla="*/ 36766 h 28575"/>
                  <a:gd name="connsiteX2" fmla="*/ 34576 w 28575"/>
                  <a:gd name="connsiteY2" fmla="*/ 34576 h 28575"/>
                  <a:gd name="connsiteX3" fmla="*/ 34576 w 28575"/>
                  <a:gd name="connsiteY3" fmla="*/ 23813 h 28575"/>
                  <a:gd name="connsiteX4" fmla="*/ 13049 w 28575"/>
                  <a:gd name="connsiteY4" fmla="*/ 2286 h 28575"/>
                  <a:gd name="connsiteX5" fmla="*/ 2286 w 28575"/>
                  <a:gd name="connsiteY5" fmla="*/ 2286 h 28575"/>
                  <a:gd name="connsiteX6" fmla="*/ 2286 w 28575"/>
                  <a:gd name="connsiteY6" fmla="*/ 13049 h 28575"/>
                  <a:gd name="connsiteX7" fmla="*/ 23812 w 28575"/>
                  <a:gd name="connsiteY7" fmla="*/ 3457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8575" h="28575">
                    <a:moveTo>
                      <a:pt x="23812" y="34576"/>
                    </a:moveTo>
                    <a:cubicBezTo>
                      <a:pt x="25336" y="36100"/>
                      <a:pt x="27241" y="36766"/>
                      <a:pt x="29242" y="36766"/>
                    </a:cubicBezTo>
                    <a:cubicBezTo>
                      <a:pt x="31147" y="36766"/>
                      <a:pt x="33147" y="36004"/>
                      <a:pt x="34576" y="34576"/>
                    </a:cubicBezTo>
                    <a:cubicBezTo>
                      <a:pt x="37529" y="31623"/>
                      <a:pt x="37529" y="26765"/>
                      <a:pt x="34576" y="23813"/>
                    </a:cubicBezTo>
                    <a:lnTo>
                      <a:pt x="13049" y="2286"/>
                    </a:lnTo>
                    <a:cubicBezTo>
                      <a:pt x="10096" y="-762"/>
                      <a:pt x="5239" y="-762"/>
                      <a:pt x="2286" y="2286"/>
                    </a:cubicBezTo>
                    <a:cubicBezTo>
                      <a:pt x="-762" y="5239"/>
                      <a:pt x="-762" y="10096"/>
                      <a:pt x="2286" y="13049"/>
                    </a:cubicBezTo>
                    <a:lnTo>
                      <a:pt x="23812" y="34576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0320AD50-B7D0-4E77-8D59-BB9ABB15203F}"/>
                  </a:ext>
                </a:extLst>
              </p:cNvPr>
              <p:cNvSpPr/>
              <p:nvPr/>
            </p:nvSpPr>
            <p:spPr>
              <a:xfrm>
                <a:off x="2346975" y="1800737"/>
                <a:ext cx="97007" cy="97007"/>
              </a:xfrm>
              <a:custGeom>
                <a:avLst/>
                <a:gdLst>
                  <a:gd name="connsiteX0" fmla="*/ 91440 w 95250"/>
                  <a:gd name="connsiteY0" fmla="*/ 0 h 95250"/>
                  <a:gd name="connsiteX1" fmla="*/ 0 w 95250"/>
                  <a:gd name="connsiteY1" fmla="*/ 91440 h 95250"/>
                  <a:gd name="connsiteX2" fmla="*/ 7620 w 95250"/>
                  <a:gd name="connsiteY2" fmla="*/ 99060 h 95250"/>
                  <a:gd name="connsiteX3" fmla="*/ 15240 w 95250"/>
                  <a:gd name="connsiteY3" fmla="*/ 91440 h 95250"/>
                  <a:gd name="connsiteX4" fmla="*/ 91440 w 95250"/>
                  <a:gd name="connsiteY4" fmla="*/ 15240 h 95250"/>
                  <a:gd name="connsiteX5" fmla="*/ 99060 w 95250"/>
                  <a:gd name="connsiteY5" fmla="*/ 7620 h 95250"/>
                  <a:gd name="connsiteX6" fmla="*/ 91440 w 95250"/>
                  <a:gd name="connsiteY6" fmla="*/ 0 h 95250"/>
                  <a:gd name="connsiteX7" fmla="*/ 91440 w 95250"/>
                  <a:gd name="connsiteY7" fmla="*/ 0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5250" h="95250">
                    <a:moveTo>
                      <a:pt x="91440" y="0"/>
                    </a:moveTo>
                    <a:cubicBezTo>
                      <a:pt x="41053" y="0"/>
                      <a:pt x="0" y="41053"/>
                      <a:pt x="0" y="91440"/>
                    </a:cubicBezTo>
                    <a:cubicBezTo>
                      <a:pt x="0" y="95631"/>
                      <a:pt x="3429" y="99060"/>
                      <a:pt x="7620" y="99060"/>
                    </a:cubicBezTo>
                    <a:cubicBezTo>
                      <a:pt x="11811" y="99060"/>
                      <a:pt x="15240" y="95631"/>
                      <a:pt x="15240" y="91440"/>
                    </a:cubicBezTo>
                    <a:cubicBezTo>
                      <a:pt x="15240" y="49435"/>
                      <a:pt x="49435" y="15240"/>
                      <a:pt x="91440" y="15240"/>
                    </a:cubicBezTo>
                    <a:cubicBezTo>
                      <a:pt x="95631" y="15240"/>
                      <a:pt x="99060" y="11811"/>
                      <a:pt x="99060" y="7620"/>
                    </a:cubicBezTo>
                    <a:cubicBezTo>
                      <a:pt x="99060" y="3429"/>
                      <a:pt x="95631" y="0"/>
                      <a:pt x="91440" y="0"/>
                    </a:cubicBezTo>
                    <a:lnTo>
                      <a:pt x="91440" y="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30091E0-63A6-4C19-A2A4-F131F4DE2490}"/>
              </a:ext>
            </a:extLst>
          </p:cNvPr>
          <p:cNvGrpSpPr/>
          <p:nvPr/>
        </p:nvGrpSpPr>
        <p:grpSpPr>
          <a:xfrm>
            <a:off x="3487689" y="3180850"/>
            <a:ext cx="8490494" cy="875235"/>
            <a:chOff x="3487689" y="3803150"/>
            <a:chExt cx="8490494" cy="875235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FF09327-0519-4E5D-A73E-144785732215}"/>
                </a:ext>
              </a:extLst>
            </p:cNvPr>
            <p:cNvSpPr txBox="1"/>
            <p:nvPr/>
          </p:nvSpPr>
          <p:spPr>
            <a:xfrm>
              <a:off x="8975195" y="4146477"/>
              <a:ext cx="3002988" cy="26186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lvl="0">
                <a:defRPr/>
              </a:pPr>
              <a:r>
                <a:rPr lang="en-US" sz="9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Configuration Parameters, Module Extendibility.</a:t>
              </a:r>
            </a:p>
          </p:txBody>
        </p: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4ED42560-7AEB-4B2B-A09D-B2D818919C56}"/>
                </a:ext>
              </a:extLst>
            </p:cNvPr>
            <p:cNvCxnSpPr/>
            <p:nvPr/>
          </p:nvCxnSpPr>
          <p:spPr>
            <a:xfrm>
              <a:off x="3985721" y="4306844"/>
              <a:ext cx="1195055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0905C2C0-92BB-4A24-96E5-92459EBED8FA}"/>
                </a:ext>
              </a:extLst>
            </p:cNvPr>
            <p:cNvGrpSpPr/>
            <p:nvPr/>
          </p:nvGrpSpPr>
          <p:grpSpPr>
            <a:xfrm>
              <a:off x="5106136" y="3974261"/>
              <a:ext cx="3808326" cy="665167"/>
              <a:chOff x="5412681" y="666750"/>
              <a:chExt cx="3807519" cy="647700"/>
            </a:xfrm>
          </p:grpSpPr>
          <p:sp>
            <p:nvSpPr>
              <p:cNvPr id="95" name="Rounded Rectangle 35">
                <a:extLst>
                  <a:ext uri="{FF2B5EF4-FFF2-40B4-BE49-F238E27FC236}">
                    <a16:creationId xmlns:a16="http://schemas.microsoft.com/office/drawing/2014/main" id="{4F60EA2A-F35D-41F3-8807-265968DCAF00}"/>
                  </a:ext>
                </a:extLst>
              </p:cNvPr>
              <p:cNvSpPr/>
              <p:nvPr/>
            </p:nvSpPr>
            <p:spPr>
              <a:xfrm>
                <a:off x="5412681" y="666750"/>
                <a:ext cx="3807519" cy="647700"/>
              </a:xfrm>
              <a:prstGeom prst="roundRect">
                <a:avLst>
                  <a:gd name="adj" fmla="val 50000"/>
                </a:avLst>
              </a:prstGeom>
              <a:solidFill>
                <a:srgbClr val="FFA3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C5462932-B621-457E-BC46-CA9DFE5EA457}"/>
                  </a:ext>
                </a:extLst>
              </p:cNvPr>
              <p:cNvSpPr/>
              <p:nvPr/>
            </p:nvSpPr>
            <p:spPr>
              <a:xfrm>
                <a:off x="5468766" y="722402"/>
                <a:ext cx="536396" cy="53639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5AB81B62-A6E3-4D82-9C9C-34543A568346}"/>
                </a:ext>
              </a:extLst>
            </p:cNvPr>
            <p:cNvGrpSpPr/>
            <p:nvPr/>
          </p:nvGrpSpPr>
          <p:grpSpPr>
            <a:xfrm>
              <a:off x="5143766" y="4106789"/>
              <a:ext cx="3770696" cy="400110"/>
              <a:chOff x="4531142" y="3631110"/>
              <a:chExt cx="3294080" cy="346500"/>
            </a:xfrm>
          </p:grpSpPr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64A44034-5D5D-4D32-85EF-7DD97AA6F443}"/>
                  </a:ext>
                </a:extLst>
              </p:cNvPr>
              <p:cNvSpPr txBox="1"/>
              <p:nvPr/>
            </p:nvSpPr>
            <p:spPr>
              <a:xfrm>
                <a:off x="5148041" y="3631110"/>
                <a:ext cx="2677181" cy="34650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IN" sz="20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rial" panose="020B0604020202020204" pitchFamily="34" charset="0"/>
                    <a:cs typeface="Arial" panose="020B0604020202020204" pitchFamily="34" charset="0"/>
                  </a:rPr>
                  <a:t>MODULE FLEXIBILITY</a:t>
                </a:r>
              </a:p>
            </p:txBody>
          </p:sp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E2AC14B7-B2AB-406C-B539-9DF3A8B31930}"/>
                  </a:ext>
                </a:extLst>
              </p:cNvPr>
              <p:cNvSpPr txBox="1"/>
              <p:nvPr/>
            </p:nvSpPr>
            <p:spPr>
              <a:xfrm>
                <a:off x="4531142" y="3696486"/>
                <a:ext cx="469898" cy="239884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IN" sz="12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4.0</a:t>
                </a:r>
              </a:p>
            </p:txBody>
          </p:sp>
        </p:grpSp>
        <p:sp>
          <p:nvSpPr>
            <p:cNvPr id="69" name="Freeform 76">
              <a:extLst>
                <a:ext uri="{FF2B5EF4-FFF2-40B4-BE49-F238E27FC236}">
                  <a16:creationId xmlns:a16="http://schemas.microsoft.com/office/drawing/2014/main" id="{75E8E698-B5A0-4439-891F-C0BDA0CA3774}"/>
                </a:ext>
              </a:extLst>
            </p:cNvPr>
            <p:cNvSpPr/>
            <p:nvPr/>
          </p:nvSpPr>
          <p:spPr>
            <a:xfrm>
              <a:off x="3487689" y="3803150"/>
              <a:ext cx="550805" cy="875235"/>
            </a:xfrm>
            <a:custGeom>
              <a:avLst/>
              <a:gdLst>
                <a:gd name="connsiteX0" fmla="*/ 675110 w 743370"/>
                <a:gd name="connsiteY0" fmla="*/ 0 h 1129265"/>
                <a:gd name="connsiteX1" fmla="*/ 690087 w 743370"/>
                <a:gd name="connsiteY1" fmla="*/ 58249 h 1129265"/>
                <a:gd name="connsiteX2" fmla="*/ 743370 w 743370"/>
                <a:gd name="connsiteY2" fmla="*/ 586803 h 1129265"/>
                <a:gd name="connsiteX3" fmla="*/ 690087 w 743370"/>
                <a:gd name="connsiteY3" fmla="*/ 1115357 h 1129265"/>
                <a:gd name="connsiteX4" fmla="*/ 686511 w 743370"/>
                <a:gd name="connsiteY4" fmla="*/ 1129265 h 1129265"/>
                <a:gd name="connsiteX5" fmla="*/ 8387 w 743370"/>
                <a:gd name="connsiteY5" fmla="*/ 985126 h 1129265"/>
                <a:gd name="connsiteX6" fmla="*/ 10830 w 743370"/>
                <a:gd name="connsiteY6" fmla="*/ 975625 h 1129265"/>
                <a:gd name="connsiteX7" fmla="*/ 50027 w 743370"/>
                <a:gd name="connsiteY7" fmla="*/ 586803 h 1129265"/>
                <a:gd name="connsiteX8" fmla="*/ 10830 w 743370"/>
                <a:gd name="connsiteY8" fmla="*/ 197981 h 1129265"/>
                <a:gd name="connsiteX9" fmla="*/ 0 w 743370"/>
                <a:gd name="connsiteY9" fmla="*/ 155862 h 1129265"/>
                <a:gd name="connsiteX10" fmla="*/ 675110 w 743370"/>
                <a:gd name="connsiteY10" fmla="*/ 0 h 1129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370" h="1129265">
                  <a:moveTo>
                    <a:pt x="675110" y="0"/>
                  </a:moveTo>
                  <a:lnTo>
                    <a:pt x="690087" y="58249"/>
                  </a:lnTo>
                  <a:cubicBezTo>
                    <a:pt x="725023" y="228977"/>
                    <a:pt x="743370" y="405747"/>
                    <a:pt x="743370" y="586803"/>
                  </a:cubicBezTo>
                  <a:cubicBezTo>
                    <a:pt x="743370" y="767859"/>
                    <a:pt x="725023" y="944630"/>
                    <a:pt x="690087" y="1115357"/>
                  </a:cubicBezTo>
                  <a:lnTo>
                    <a:pt x="686511" y="1129265"/>
                  </a:lnTo>
                  <a:lnTo>
                    <a:pt x="8387" y="985126"/>
                  </a:lnTo>
                  <a:lnTo>
                    <a:pt x="10830" y="975625"/>
                  </a:lnTo>
                  <a:cubicBezTo>
                    <a:pt x="36531" y="850032"/>
                    <a:pt x="50027" y="719994"/>
                    <a:pt x="50027" y="586803"/>
                  </a:cubicBezTo>
                  <a:cubicBezTo>
                    <a:pt x="50027" y="453613"/>
                    <a:pt x="36531" y="323574"/>
                    <a:pt x="10830" y="197981"/>
                  </a:cubicBezTo>
                  <a:lnTo>
                    <a:pt x="0" y="155862"/>
                  </a:lnTo>
                  <a:lnTo>
                    <a:pt x="675110" y="0"/>
                  </a:lnTo>
                  <a:close/>
                </a:path>
              </a:pathLst>
            </a:custGeom>
            <a:solidFill>
              <a:srgbClr val="FFA3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Rectangle 16">
              <a:extLst>
                <a:ext uri="{FF2B5EF4-FFF2-40B4-BE49-F238E27FC236}">
                  <a16:creationId xmlns:a16="http://schemas.microsoft.com/office/drawing/2014/main" id="{765A31ED-C710-4A43-BBCF-DBA765A943A8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647383" y="4028009"/>
              <a:ext cx="262795" cy="465051"/>
            </a:xfrm>
            <a:custGeom>
              <a:avLst/>
              <a:gdLst/>
              <a:ahLst/>
              <a:cxnLst/>
              <a:rect l="l" t="t" r="r" b="b"/>
              <a:pathLst>
                <a:path w="2232248" h="4001999">
                  <a:moveTo>
                    <a:pt x="1116887" y="0"/>
                  </a:moveTo>
                  <a:cubicBezTo>
                    <a:pt x="1270748" y="4762"/>
                    <a:pt x="1433283" y="120651"/>
                    <a:pt x="1447291" y="308459"/>
                  </a:cubicBezTo>
                  <a:cubicBezTo>
                    <a:pt x="1483174" y="544979"/>
                    <a:pt x="1283237" y="603082"/>
                    <a:pt x="1339988" y="887363"/>
                  </a:cubicBezTo>
                  <a:lnTo>
                    <a:pt x="2232248" y="887363"/>
                  </a:lnTo>
                  <a:lnTo>
                    <a:pt x="2232248" y="1778237"/>
                  </a:lnTo>
                  <a:cubicBezTo>
                    <a:pt x="1956566" y="1829261"/>
                    <a:pt x="1897086" y="1634366"/>
                    <a:pt x="1663321" y="1669832"/>
                  </a:cubicBezTo>
                  <a:cubicBezTo>
                    <a:pt x="1475513" y="1683840"/>
                    <a:pt x="1359624" y="1846375"/>
                    <a:pt x="1354862" y="2000236"/>
                  </a:cubicBezTo>
                  <a:cubicBezTo>
                    <a:pt x="1358037" y="2135389"/>
                    <a:pt x="1477787" y="2334920"/>
                    <a:pt x="1701420" y="2336507"/>
                  </a:cubicBezTo>
                  <a:cubicBezTo>
                    <a:pt x="1972077" y="2308709"/>
                    <a:pt x="1932339" y="2176007"/>
                    <a:pt x="2232248" y="2187989"/>
                  </a:cubicBezTo>
                  <a:lnTo>
                    <a:pt x="2232248" y="3119611"/>
                  </a:lnTo>
                  <a:lnTo>
                    <a:pt x="1303259" y="3119611"/>
                  </a:lnTo>
                  <a:cubicBezTo>
                    <a:pt x="1289664" y="3424971"/>
                    <a:pt x="1423682" y="3383289"/>
                    <a:pt x="1451633" y="3655441"/>
                  </a:cubicBezTo>
                  <a:cubicBezTo>
                    <a:pt x="1450046" y="3879074"/>
                    <a:pt x="1250515" y="3998824"/>
                    <a:pt x="1115362" y="4001999"/>
                  </a:cubicBezTo>
                  <a:cubicBezTo>
                    <a:pt x="961501" y="3997237"/>
                    <a:pt x="798966" y="3881348"/>
                    <a:pt x="784958" y="3693540"/>
                  </a:cubicBezTo>
                  <a:cubicBezTo>
                    <a:pt x="749282" y="3458385"/>
                    <a:pt x="946712" y="3399594"/>
                    <a:pt x="892811" y="3119611"/>
                  </a:cubicBezTo>
                  <a:lnTo>
                    <a:pt x="0" y="3119611"/>
                  </a:lnTo>
                  <a:lnTo>
                    <a:pt x="0" y="2203607"/>
                  </a:lnTo>
                  <a:cubicBezTo>
                    <a:pt x="285884" y="2145799"/>
                    <a:pt x="343730" y="2346665"/>
                    <a:pt x="580754" y="2310706"/>
                  </a:cubicBezTo>
                  <a:cubicBezTo>
                    <a:pt x="768562" y="2296698"/>
                    <a:pt x="884451" y="2134163"/>
                    <a:pt x="889213" y="1980302"/>
                  </a:cubicBezTo>
                  <a:cubicBezTo>
                    <a:pt x="886038" y="1845149"/>
                    <a:pt x="766288" y="1645618"/>
                    <a:pt x="542655" y="1644031"/>
                  </a:cubicBezTo>
                  <a:cubicBezTo>
                    <a:pt x="268493" y="1672188"/>
                    <a:pt x="312817" y="1807984"/>
                    <a:pt x="0" y="1792208"/>
                  </a:cubicBezTo>
                  <a:lnTo>
                    <a:pt x="0" y="887363"/>
                  </a:lnTo>
                  <a:lnTo>
                    <a:pt x="928847" y="887363"/>
                  </a:lnTo>
                  <a:cubicBezTo>
                    <a:pt x="944034" y="576570"/>
                    <a:pt x="808718" y="620178"/>
                    <a:pt x="780616" y="346558"/>
                  </a:cubicBezTo>
                  <a:cubicBezTo>
                    <a:pt x="782203" y="122925"/>
                    <a:pt x="981734" y="3175"/>
                    <a:pt x="111688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7F43A7B4-FD92-4AC7-9457-EB4B251E411B}"/>
              </a:ext>
            </a:extLst>
          </p:cNvPr>
          <p:cNvGrpSpPr/>
          <p:nvPr/>
        </p:nvGrpSpPr>
        <p:grpSpPr>
          <a:xfrm>
            <a:off x="3214990" y="3950273"/>
            <a:ext cx="8788722" cy="961645"/>
            <a:chOff x="3214990" y="3950273"/>
            <a:chExt cx="8788722" cy="961645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7730B742-8A41-4725-BF8B-F77DA91DE2E9}"/>
                </a:ext>
              </a:extLst>
            </p:cNvPr>
            <p:cNvSpPr txBox="1"/>
            <p:nvPr/>
          </p:nvSpPr>
          <p:spPr>
            <a:xfrm>
              <a:off x="8706614" y="4416885"/>
              <a:ext cx="3297098" cy="26186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lvl="0">
                <a:defRPr/>
              </a:pPr>
              <a:r>
                <a:rPr lang="en-US" sz="9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Documentation Forms.</a:t>
              </a:r>
            </a:p>
          </p:txBody>
        </p:sp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F8E497E4-D305-427C-84C8-BABEA1551381}"/>
                </a:ext>
              </a:extLst>
            </p:cNvPr>
            <p:cNvGrpSpPr/>
            <p:nvPr/>
          </p:nvGrpSpPr>
          <p:grpSpPr>
            <a:xfrm>
              <a:off x="3911816" y="4392224"/>
              <a:ext cx="899750" cy="187110"/>
              <a:chOff x="5569460" y="4417219"/>
              <a:chExt cx="786022" cy="162039"/>
            </a:xfrm>
          </p:grpSpPr>
          <p:cxnSp>
            <p:nvCxnSpPr>
              <p:cNvPr id="123" name="Straight Connector 122">
                <a:extLst>
                  <a:ext uri="{FF2B5EF4-FFF2-40B4-BE49-F238E27FC236}">
                    <a16:creationId xmlns:a16="http://schemas.microsoft.com/office/drawing/2014/main" id="{79822AC8-1306-4757-99AC-92A0B1BE25A3}"/>
                  </a:ext>
                </a:extLst>
              </p:cNvPr>
              <p:cNvCxnSpPr/>
              <p:nvPr/>
            </p:nvCxnSpPr>
            <p:spPr>
              <a:xfrm flipH="1" flipV="1">
                <a:off x="5569460" y="4417219"/>
                <a:ext cx="409561" cy="162039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>
                <a:extLst>
                  <a:ext uri="{FF2B5EF4-FFF2-40B4-BE49-F238E27FC236}">
                    <a16:creationId xmlns:a16="http://schemas.microsoft.com/office/drawing/2014/main" id="{7F93073A-B92F-45F8-84C8-7BAB4BD7E4D8}"/>
                  </a:ext>
                </a:extLst>
              </p:cNvPr>
              <p:cNvCxnSpPr/>
              <p:nvPr/>
            </p:nvCxnSpPr>
            <p:spPr>
              <a:xfrm>
                <a:off x="5979024" y="4579258"/>
                <a:ext cx="376458" cy="0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9" name="Rounded Rectangle 38">
              <a:extLst>
                <a:ext uri="{FF2B5EF4-FFF2-40B4-BE49-F238E27FC236}">
                  <a16:creationId xmlns:a16="http://schemas.microsoft.com/office/drawing/2014/main" id="{72F3FA9D-8BD0-4EFB-965E-2A768EC0DBEC}"/>
                </a:ext>
              </a:extLst>
            </p:cNvPr>
            <p:cNvSpPr/>
            <p:nvPr/>
          </p:nvSpPr>
          <p:spPr>
            <a:xfrm>
              <a:off x="4735351" y="4246751"/>
              <a:ext cx="3808326" cy="665167"/>
            </a:xfrm>
            <a:prstGeom prst="roundRect">
              <a:avLst>
                <a:gd name="adj" fmla="val 50000"/>
              </a:avLst>
            </a:prstGeom>
            <a:solidFill>
              <a:srgbClr val="FF36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FD88FCEA-6042-46A0-9836-0069E860D6D8}"/>
                </a:ext>
              </a:extLst>
            </p:cNvPr>
            <p:cNvSpPr/>
            <p:nvPr/>
          </p:nvSpPr>
          <p:spPr>
            <a:xfrm>
              <a:off x="4790351" y="4303904"/>
              <a:ext cx="536510" cy="5508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D1C4037F-21E3-46F5-9CD9-D45701CE18D6}"/>
                </a:ext>
              </a:extLst>
            </p:cNvPr>
            <p:cNvSpPr txBox="1"/>
            <p:nvPr/>
          </p:nvSpPr>
          <p:spPr>
            <a:xfrm>
              <a:off x="5423968" y="4379282"/>
              <a:ext cx="2893301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DOCUMENTATION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804D89D3-22DC-4AB0-8160-3E213D2D0178}"/>
                </a:ext>
              </a:extLst>
            </p:cNvPr>
            <p:cNvSpPr txBox="1"/>
            <p:nvPr/>
          </p:nvSpPr>
          <p:spPr>
            <a:xfrm>
              <a:off x="4779939" y="4430688"/>
              <a:ext cx="537887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IN" sz="1200" b="1" dirty="0">
                  <a:latin typeface="Arial" panose="020B0604020202020204" pitchFamily="34" charset="0"/>
                  <a:cs typeface="Arial" panose="020B0604020202020204" pitchFamily="34" charset="0"/>
                </a:rPr>
                <a:t>5.0</a:t>
              </a:r>
            </a:p>
          </p:txBody>
        </p:sp>
        <p:sp>
          <p:nvSpPr>
            <p:cNvPr id="70" name="Freeform 30">
              <a:extLst>
                <a:ext uri="{FF2B5EF4-FFF2-40B4-BE49-F238E27FC236}">
                  <a16:creationId xmlns:a16="http://schemas.microsoft.com/office/drawing/2014/main" id="{628FAE71-9BAD-4D0D-BDDB-8D6453B2D0A5}"/>
                </a:ext>
              </a:extLst>
            </p:cNvPr>
            <p:cNvSpPr/>
            <p:nvPr/>
          </p:nvSpPr>
          <p:spPr>
            <a:xfrm>
              <a:off x="3214990" y="3950273"/>
              <a:ext cx="782155" cy="928858"/>
            </a:xfrm>
            <a:custGeom>
              <a:avLst/>
              <a:gdLst>
                <a:gd name="connsiteX0" fmla="*/ 365545 w 1043669"/>
                <a:gd name="connsiteY0" fmla="*/ 0 h 1207132"/>
                <a:gd name="connsiteX1" fmla="*/ 1043669 w 1043669"/>
                <a:gd name="connsiteY1" fmla="*/ 144139 h 1207132"/>
                <a:gd name="connsiteX2" fmla="*/ 984039 w 1043669"/>
                <a:gd name="connsiteY2" fmla="*/ 376048 h 1207132"/>
                <a:gd name="connsiteX3" fmla="*/ 654041 w 1043669"/>
                <a:gd name="connsiteY3" fmla="*/ 1062500 h 1207132"/>
                <a:gd name="connsiteX4" fmla="*/ 545888 w 1043669"/>
                <a:gd name="connsiteY4" fmla="*/ 1207132 h 1207132"/>
                <a:gd name="connsiteX5" fmla="*/ 0 w 1043669"/>
                <a:gd name="connsiteY5" fmla="*/ 780638 h 1207132"/>
                <a:gd name="connsiteX6" fmla="*/ 79111 w 1043669"/>
                <a:gd name="connsiteY6" fmla="*/ 674845 h 1207132"/>
                <a:gd name="connsiteX7" fmla="*/ 321867 w 1043669"/>
                <a:gd name="connsiteY7" fmla="*/ 169869 h 1207132"/>
                <a:gd name="connsiteX8" fmla="*/ 365545 w 1043669"/>
                <a:gd name="connsiteY8" fmla="*/ 0 h 1207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43669" h="1207132">
                  <a:moveTo>
                    <a:pt x="365545" y="0"/>
                  </a:moveTo>
                  <a:lnTo>
                    <a:pt x="1043669" y="144139"/>
                  </a:lnTo>
                  <a:lnTo>
                    <a:pt x="984039" y="376048"/>
                  </a:lnTo>
                  <a:cubicBezTo>
                    <a:pt x="907411" y="622417"/>
                    <a:pt x="795434" y="853212"/>
                    <a:pt x="654041" y="1062500"/>
                  </a:cubicBezTo>
                  <a:lnTo>
                    <a:pt x="545888" y="1207132"/>
                  </a:lnTo>
                  <a:lnTo>
                    <a:pt x="0" y="780638"/>
                  </a:lnTo>
                  <a:lnTo>
                    <a:pt x="79111" y="674845"/>
                  </a:lnTo>
                  <a:cubicBezTo>
                    <a:pt x="183124" y="520886"/>
                    <a:pt x="265497" y="351106"/>
                    <a:pt x="321867" y="169869"/>
                  </a:cubicBezTo>
                  <a:lnTo>
                    <a:pt x="365545" y="0"/>
                  </a:lnTo>
                  <a:close/>
                </a:path>
              </a:pathLst>
            </a:custGeom>
            <a:solidFill>
              <a:srgbClr val="FF365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6" name="Freeform 98">
              <a:extLst>
                <a:ext uri="{FF2B5EF4-FFF2-40B4-BE49-F238E27FC236}">
                  <a16:creationId xmlns:a16="http://schemas.microsoft.com/office/drawing/2014/main" id="{8499A031-0D03-449A-A6E9-516D42612CC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61347" y="4161554"/>
              <a:ext cx="345040" cy="348528"/>
            </a:xfrm>
            <a:custGeom>
              <a:avLst/>
              <a:gdLst>
                <a:gd name="connsiteX0" fmla="*/ 252043 w 492138"/>
                <a:gd name="connsiteY0" fmla="*/ 432362 h 504104"/>
                <a:gd name="connsiteX1" fmla="*/ 235108 w 492138"/>
                <a:gd name="connsiteY1" fmla="*/ 434922 h 504104"/>
                <a:gd name="connsiteX2" fmla="*/ 234108 w 492138"/>
                <a:gd name="connsiteY2" fmla="*/ 435316 h 504104"/>
                <a:gd name="connsiteX3" fmla="*/ 234107 w 492138"/>
                <a:gd name="connsiteY3" fmla="*/ 436241 h 504104"/>
                <a:gd name="connsiteX4" fmla="*/ 232891 w 492138"/>
                <a:gd name="connsiteY4" fmla="*/ 435796 h 504104"/>
                <a:gd name="connsiteX5" fmla="*/ 227353 w 492138"/>
                <a:gd name="connsiteY5" fmla="*/ 437978 h 504104"/>
                <a:gd name="connsiteX6" fmla="*/ 199569 w 492138"/>
                <a:gd name="connsiteY6" fmla="*/ 467144 h 504104"/>
                <a:gd name="connsiteX7" fmla="*/ 197482 w 492138"/>
                <a:gd name="connsiteY7" fmla="*/ 473868 h 504104"/>
                <a:gd name="connsiteX8" fmla="*/ 218849 w 492138"/>
                <a:gd name="connsiteY8" fmla="*/ 473868 h 504104"/>
                <a:gd name="connsiteX9" fmla="*/ 221605 w 492138"/>
                <a:gd name="connsiteY9" fmla="*/ 468789 h 504104"/>
                <a:gd name="connsiteX10" fmla="*/ 252043 w 492138"/>
                <a:gd name="connsiteY10" fmla="*/ 452605 h 504104"/>
                <a:gd name="connsiteX11" fmla="*/ 282481 w 492138"/>
                <a:gd name="connsiteY11" fmla="*/ 468789 h 504104"/>
                <a:gd name="connsiteX12" fmla="*/ 285238 w 492138"/>
                <a:gd name="connsiteY12" fmla="*/ 473868 h 504104"/>
                <a:gd name="connsiteX13" fmla="*/ 306605 w 492138"/>
                <a:gd name="connsiteY13" fmla="*/ 473868 h 504104"/>
                <a:gd name="connsiteX14" fmla="*/ 304518 w 492138"/>
                <a:gd name="connsiteY14" fmla="*/ 467144 h 504104"/>
                <a:gd name="connsiteX15" fmla="*/ 252043 w 492138"/>
                <a:gd name="connsiteY15" fmla="*/ 432362 h 504104"/>
                <a:gd name="connsiteX16" fmla="*/ 138662 w 492138"/>
                <a:gd name="connsiteY16" fmla="*/ 279370 h 504104"/>
                <a:gd name="connsiteX17" fmla="*/ 213058 w 492138"/>
                <a:gd name="connsiteY17" fmla="*/ 294765 h 504104"/>
                <a:gd name="connsiteX18" fmla="*/ 197855 w 492138"/>
                <a:gd name="connsiteY18" fmla="*/ 308134 h 504104"/>
                <a:gd name="connsiteX19" fmla="*/ 71705 w 492138"/>
                <a:gd name="connsiteY19" fmla="*/ 309340 h 504104"/>
                <a:gd name="connsiteX20" fmla="*/ 62777 w 492138"/>
                <a:gd name="connsiteY20" fmla="*/ 295006 h 504104"/>
                <a:gd name="connsiteX21" fmla="*/ 138662 w 492138"/>
                <a:gd name="connsiteY21" fmla="*/ 279370 h 504104"/>
                <a:gd name="connsiteX22" fmla="*/ 138997 w 492138"/>
                <a:gd name="connsiteY22" fmla="*/ 236465 h 504104"/>
                <a:gd name="connsiteX23" fmla="*/ 213393 w 492138"/>
                <a:gd name="connsiteY23" fmla="*/ 251860 h 504104"/>
                <a:gd name="connsiteX24" fmla="*/ 198190 w 492138"/>
                <a:gd name="connsiteY24" fmla="*/ 265229 h 504104"/>
                <a:gd name="connsiteX25" fmla="*/ 72040 w 492138"/>
                <a:gd name="connsiteY25" fmla="*/ 266435 h 504104"/>
                <a:gd name="connsiteX26" fmla="*/ 63112 w 492138"/>
                <a:gd name="connsiteY26" fmla="*/ 252101 h 504104"/>
                <a:gd name="connsiteX27" fmla="*/ 138997 w 492138"/>
                <a:gd name="connsiteY27" fmla="*/ 236465 h 504104"/>
                <a:gd name="connsiteX28" fmla="*/ 138519 w 492138"/>
                <a:gd name="connsiteY28" fmla="*/ 193205 h 504104"/>
                <a:gd name="connsiteX29" fmla="*/ 212915 w 492138"/>
                <a:gd name="connsiteY29" fmla="*/ 208600 h 504104"/>
                <a:gd name="connsiteX30" fmla="*/ 197712 w 492138"/>
                <a:gd name="connsiteY30" fmla="*/ 221969 h 504104"/>
                <a:gd name="connsiteX31" fmla="*/ 71562 w 492138"/>
                <a:gd name="connsiteY31" fmla="*/ 223175 h 504104"/>
                <a:gd name="connsiteX32" fmla="*/ 62634 w 492138"/>
                <a:gd name="connsiteY32" fmla="*/ 208841 h 504104"/>
                <a:gd name="connsiteX33" fmla="*/ 138519 w 492138"/>
                <a:gd name="connsiteY33" fmla="*/ 193205 h 504104"/>
                <a:gd name="connsiteX34" fmla="*/ 138168 w 492138"/>
                <a:gd name="connsiteY34" fmla="*/ 147404 h 504104"/>
                <a:gd name="connsiteX35" fmla="*/ 212564 w 492138"/>
                <a:gd name="connsiteY35" fmla="*/ 162799 h 504104"/>
                <a:gd name="connsiteX36" fmla="*/ 197361 w 492138"/>
                <a:gd name="connsiteY36" fmla="*/ 176168 h 504104"/>
                <a:gd name="connsiteX37" fmla="*/ 71211 w 492138"/>
                <a:gd name="connsiteY37" fmla="*/ 177374 h 504104"/>
                <a:gd name="connsiteX38" fmla="*/ 62283 w 492138"/>
                <a:gd name="connsiteY38" fmla="*/ 163040 h 504104"/>
                <a:gd name="connsiteX39" fmla="*/ 138168 w 492138"/>
                <a:gd name="connsiteY39" fmla="*/ 147404 h 504104"/>
                <a:gd name="connsiteX40" fmla="*/ 433033 w 492138"/>
                <a:gd name="connsiteY40" fmla="*/ 138111 h 504104"/>
                <a:gd name="connsiteX41" fmla="*/ 433174 w 492138"/>
                <a:gd name="connsiteY41" fmla="*/ 361468 h 504104"/>
                <a:gd name="connsiteX42" fmla="*/ 347599 w 492138"/>
                <a:gd name="connsiteY42" fmla="*/ 395922 h 504104"/>
                <a:gd name="connsiteX43" fmla="*/ 321492 w 492138"/>
                <a:gd name="connsiteY43" fmla="*/ 400850 h 504104"/>
                <a:gd name="connsiteX44" fmla="*/ 329022 w 492138"/>
                <a:gd name="connsiteY44" fmla="*/ 400001 h 504104"/>
                <a:gd name="connsiteX45" fmla="*/ 446336 w 492138"/>
                <a:gd name="connsiteY45" fmla="*/ 419813 h 504104"/>
                <a:gd name="connsiteX46" fmla="*/ 448110 w 492138"/>
                <a:gd name="connsiteY46" fmla="*/ 274718 h 504104"/>
                <a:gd name="connsiteX47" fmla="*/ 447910 w 492138"/>
                <a:gd name="connsiteY47" fmla="*/ 238143 h 504104"/>
                <a:gd name="connsiteX48" fmla="*/ 447610 w 492138"/>
                <a:gd name="connsiteY48" fmla="*/ 213589 h 504104"/>
                <a:gd name="connsiteX49" fmla="*/ 447175 w 492138"/>
                <a:gd name="connsiteY49" fmla="*/ 144149 h 504104"/>
                <a:gd name="connsiteX50" fmla="*/ 131684 w 492138"/>
                <a:gd name="connsiteY50" fmla="*/ 125380 h 504104"/>
                <a:gd name="connsiteX51" fmla="*/ 47715 w 492138"/>
                <a:gd name="connsiteY51" fmla="*/ 144219 h 504104"/>
                <a:gd name="connsiteX52" fmla="*/ 47715 w 492138"/>
                <a:gd name="connsiteY52" fmla="*/ 419715 h 504104"/>
                <a:gd name="connsiteX53" fmla="*/ 53248 w 492138"/>
                <a:gd name="connsiteY53" fmla="*/ 417426 h 504104"/>
                <a:gd name="connsiteX54" fmla="*/ 61849 w 492138"/>
                <a:gd name="connsiteY54" fmla="*/ 413364 h 504104"/>
                <a:gd name="connsiteX55" fmla="*/ 90320 w 492138"/>
                <a:gd name="connsiteY55" fmla="*/ 404382 h 504104"/>
                <a:gd name="connsiteX56" fmla="*/ 102082 w 492138"/>
                <a:gd name="connsiteY56" fmla="*/ 402282 h 504104"/>
                <a:gd name="connsiteX57" fmla="*/ 106640 w 492138"/>
                <a:gd name="connsiteY57" fmla="*/ 401326 h 504104"/>
                <a:gd name="connsiteX58" fmla="*/ 187158 w 492138"/>
                <a:gd name="connsiteY58" fmla="*/ 406170 h 504104"/>
                <a:gd name="connsiteX59" fmla="*/ 190645 w 492138"/>
                <a:gd name="connsiteY59" fmla="*/ 407132 h 504104"/>
                <a:gd name="connsiteX60" fmla="*/ 204519 w 492138"/>
                <a:gd name="connsiteY60" fmla="*/ 410021 h 504104"/>
                <a:gd name="connsiteX61" fmla="*/ 224383 w 492138"/>
                <a:gd name="connsiteY61" fmla="*/ 414440 h 504104"/>
                <a:gd name="connsiteX62" fmla="*/ 228602 w 492138"/>
                <a:gd name="connsiteY62" fmla="*/ 415272 h 504104"/>
                <a:gd name="connsiteX63" fmla="*/ 228602 w 492138"/>
                <a:gd name="connsiteY63" fmla="*/ 144219 h 504104"/>
                <a:gd name="connsiteX64" fmla="*/ 131684 w 492138"/>
                <a:gd name="connsiteY64" fmla="*/ 125380 h 504104"/>
                <a:gd name="connsiteX65" fmla="*/ 394715 w 492138"/>
                <a:gd name="connsiteY65" fmla="*/ 83380 h 504104"/>
                <a:gd name="connsiteX66" fmla="*/ 356850 w 492138"/>
                <a:gd name="connsiteY66" fmla="*/ 87905 h 504104"/>
                <a:gd name="connsiteX67" fmla="*/ 342684 w 492138"/>
                <a:gd name="connsiteY67" fmla="*/ 90593 h 504104"/>
                <a:gd name="connsiteX68" fmla="*/ 342824 w 492138"/>
                <a:gd name="connsiteY68" fmla="*/ 311051 h 504104"/>
                <a:gd name="connsiteX69" fmla="*/ 282140 w 492138"/>
                <a:gd name="connsiteY69" fmla="*/ 375305 h 504104"/>
                <a:gd name="connsiteX70" fmla="*/ 282043 w 492138"/>
                <a:gd name="connsiteY70" fmla="*/ 375906 h 504104"/>
                <a:gd name="connsiteX71" fmla="*/ 395077 w 492138"/>
                <a:gd name="connsiteY71" fmla="*/ 339709 h 504104"/>
                <a:gd name="connsiteX72" fmla="*/ 394715 w 492138"/>
                <a:gd name="connsiteY72" fmla="*/ 83380 h 504104"/>
                <a:gd name="connsiteX73" fmla="*/ 306253 w 492138"/>
                <a:gd name="connsiteY73" fmla="*/ 53743 h 504104"/>
                <a:gd name="connsiteX74" fmla="*/ 277658 w 492138"/>
                <a:gd name="connsiteY74" fmla="*/ 96093 h 504104"/>
                <a:gd name="connsiteX75" fmla="*/ 278382 w 492138"/>
                <a:gd name="connsiteY75" fmla="*/ 322517 h 504104"/>
                <a:gd name="connsiteX76" fmla="*/ 278414 w 492138"/>
                <a:gd name="connsiteY76" fmla="*/ 322517 h 504104"/>
                <a:gd name="connsiteX77" fmla="*/ 288246 w 492138"/>
                <a:gd name="connsiteY77" fmla="*/ 310385 h 504104"/>
                <a:gd name="connsiteX78" fmla="*/ 306253 w 492138"/>
                <a:gd name="connsiteY78" fmla="*/ 295770 h 504104"/>
                <a:gd name="connsiteX79" fmla="*/ 327600 w 492138"/>
                <a:gd name="connsiteY79" fmla="*/ 9 h 504104"/>
                <a:gd name="connsiteX80" fmla="*/ 342631 w 492138"/>
                <a:gd name="connsiteY80" fmla="*/ 7245 h 504104"/>
                <a:gd name="connsiteX81" fmla="*/ 342662 w 492138"/>
                <a:gd name="connsiteY81" fmla="*/ 54868 h 504104"/>
                <a:gd name="connsiteX82" fmla="*/ 365141 w 492138"/>
                <a:gd name="connsiteY82" fmla="*/ 50829 h 504104"/>
                <a:gd name="connsiteX83" fmla="*/ 403748 w 492138"/>
                <a:gd name="connsiteY83" fmla="*/ 47669 h 504104"/>
                <a:gd name="connsiteX84" fmla="*/ 432981 w 492138"/>
                <a:gd name="connsiteY84" fmla="*/ 56215 h 504104"/>
                <a:gd name="connsiteX85" fmla="*/ 433017 w 492138"/>
                <a:gd name="connsiteY85" fmla="*/ 112094 h 504104"/>
                <a:gd name="connsiteX86" fmla="*/ 454035 w 492138"/>
                <a:gd name="connsiteY86" fmla="*/ 116333 h 504104"/>
                <a:gd name="connsiteX87" fmla="*/ 475004 w 492138"/>
                <a:gd name="connsiteY87" fmla="*/ 132983 h 504104"/>
                <a:gd name="connsiteX88" fmla="*/ 475024 w 492138"/>
                <a:gd name="connsiteY88" fmla="*/ 164393 h 504104"/>
                <a:gd name="connsiteX89" fmla="*/ 480857 w 492138"/>
                <a:gd name="connsiteY89" fmla="*/ 166760 h 504104"/>
                <a:gd name="connsiteX90" fmla="*/ 492134 w 492138"/>
                <a:gd name="connsiteY90" fmla="*/ 179166 h 504104"/>
                <a:gd name="connsiteX91" fmla="*/ 492112 w 492138"/>
                <a:gd name="connsiteY91" fmla="*/ 470210 h 504104"/>
                <a:gd name="connsiteX92" fmla="*/ 449354 w 492138"/>
                <a:gd name="connsiteY92" fmla="*/ 489260 h 504104"/>
                <a:gd name="connsiteX93" fmla="*/ 304266 w 492138"/>
                <a:gd name="connsiteY93" fmla="*/ 488967 h 504104"/>
                <a:gd name="connsiteX94" fmla="*/ 304266 w 492138"/>
                <a:gd name="connsiteY94" fmla="*/ 504104 h 504104"/>
                <a:gd name="connsiteX95" fmla="*/ 197300 w 492138"/>
                <a:gd name="connsiteY95" fmla="*/ 504104 h 504104"/>
                <a:gd name="connsiteX96" fmla="*/ 197300 w 492138"/>
                <a:gd name="connsiteY96" fmla="*/ 488948 h 504104"/>
                <a:gd name="connsiteX97" fmla="*/ 42784 w 492138"/>
                <a:gd name="connsiteY97" fmla="*/ 489260 h 504104"/>
                <a:gd name="connsiteX98" fmla="*/ 26 w 492138"/>
                <a:gd name="connsiteY98" fmla="*/ 470210 h 504104"/>
                <a:gd name="connsiteX99" fmla="*/ 4 w 492138"/>
                <a:gd name="connsiteY99" fmla="*/ 179166 h 504104"/>
                <a:gd name="connsiteX100" fmla="*/ 12075 w 492138"/>
                <a:gd name="connsiteY100" fmla="*/ 167065 h 504104"/>
                <a:gd name="connsiteX101" fmla="*/ 12937 w 492138"/>
                <a:gd name="connsiteY101" fmla="*/ 166761 h 504104"/>
                <a:gd name="connsiteX102" fmla="*/ 13023 w 492138"/>
                <a:gd name="connsiteY102" fmla="*/ 135462 h 504104"/>
                <a:gd name="connsiteX103" fmla="*/ 136166 w 492138"/>
                <a:gd name="connsiteY103" fmla="*/ 96827 h 504104"/>
                <a:gd name="connsiteX104" fmla="*/ 220306 w 492138"/>
                <a:gd name="connsiteY104" fmla="*/ 110091 h 504104"/>
                <a:gd name="connsiteX105" fmla="*/ 232081 w 492138"/>
                <a:gd name="connsiteY105" fmla="*/ 117756 h 504104"/>
                <a:gd name="connsiteX106" fmla="*/ 248081 w 492138"/>
                <a:gd name="connsiteY106" fmla="*/ 72104 h 504104"/>
                <a:gd name="connsiteX107" fmla="*/ 327600 w 492138"/>
                <a:gd name="connsiteY107" fmla="*/ 9 h 504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</a:cxnLst>
              <a:rect l="l" t="t" r="r" b="b"/>
              <a:pathLst>
                <a:path w="492138" h="504104">
                  <a:moveTo>
                    <a:pt x="252043" y="432362"/>
                  </a:moveTo>
                  <a:cubicBezTo>
                    <a:pt x="246146" y="432362"/>
                    <a:pt x="240458" y="433258"/>
                    <a:pt x="235108" y="434922"/>
                  </a:cubicBezTo>
                  <a:lnTo>
                    <a:pt x="234108" y="435316"/>
                  </a:lnTo>
                  <a:lnTo>
                    <a:pt x="234107" y="436241"/>
                  </a:lnTo>
                  <a:lnTo>
                    <a:pt x="232891" y="435796"/>
                  </a:lnTo>
                  <a:lnTo>
                    <a:pt x="227353" y="437978"/>
                  </a:lnTo>
                  <a:cubicBezTo>
                    <a:pt x="214904" y="443976"/>
                    <a:pt x="204972" y="454369"/>
                    <a:pt x="199569" y="467144"/>
                  </a:cubicBezTo>
                  <a:lnTo>
                    <a:pt x="197482" y="473868"/>
                  </a:lnTo>
                  <a:cubicBezTo>
                    <a:pt x="203639" y="478211"/>
                    <a:pt x="212209" y="476763"/>
                    <a:pt x="218849" y="473868"/>
                  </a:cubicBezTo>
                  <a:lnTo>
                    <a:pt x="221605" y="468789"/>
                  </a:lnTo>
                  <a:cubicBezTo>
                    <a:pt x="228202" y="459025"/>
                    <a:pt x="239373" y="452605"/>
                    <a:pt x="252043" y="452605"/>
                  </a:cubicBezTo>
                  <a:cubicBezTo>
                    <a:pt x="264714" y="452605"/>
                    <a:pt x="275885" y="459025"/>
                    <a:pt x="282481" y="468789"/>
                  </a:cubicBezTo>
                  <a:lnTo>
                    <a:pt x="285238" y="473868"/>
                  </a:lnTo>
                  <a:cubicBezTo>
                    <a:pt x="289464" y="477246"/>
                    <a:pt x="301413" y="476281"/>
                    <a:pt x="306605" y="473868"/>
                  </a:cubicBezTo>
                  <a:lnTo>
                    <a:pt x="304518" y="467144"/>
                  </a:lnTo>
                  <a:cubicBezTo>
                    <a:pt x="295872" y="446704"/>
                    <a:pt x="275633" y="432362"/>
                    <a:pt x="252043" y="432362"/>
                  </a:cubicBezTo>
                  <a:close/>
                  <a:moveTo>
                    <a:pt x="138662" y="279370"/>
                  </a:moveTo>
                  <a:cubicBezTo>
                    <a:pt x="158152" y="278710"/>
                    <a:pt x="201049" y="286014"/>
                    <a:pt x="213058" y="294765"/>
                  </a:cubicBezTo>
                  <a:cubicBezTo>
                    <a:pt x="216517" y="301795"/>
                    <a:pt x="211289" y="310273"/>
                    <a:pt x="197855" y="308134"/>
                  </a:cubicBezTo>
                  <a:cubicBezTo>
                    <a:pt x="143177" y="289311"/>
                    <a:pt x="109251" y="299205"/>
                    <a:pt x="71705" y="309340"/>
                  </a:cubicBezTo>
                  <a:cubicBezTo>
                    <a:pt x="59640" y="307136"/>
                    <a:pt x="63018" y="297934"/>
                    <a:pt x="62777" y="295006"/>
                  </a:cubicBezTo>
                  <a:cubicBezTo>
                    <a:pt x="73915" y="285048"/>
                    <a:pt x="113769" y="280640"/>
                    <a:pt x="138662" y="279370"/>
                  </a:cubicBezTo>
                  <a:close/>
                  <a:moveTo>
                    <a:pt x="138997" y="236465"/>
                  </a:moveTo>
                  <a:cubicBezTo>
                    <a:pt x="158487" y="235805"/>
                    <a:pt x="201384" y="243109"/>
                    <a:pt x="213393" y="251860"/>
                  </a:cubicBezTo>
                  <a:cubicBezTo>
                    <a:pt x="216852" y="258890"/>
                    <a:pt x="211624" y="267368"/>
                    <a:pt x="198190" y="265229"/>
                  </a:cubicBezTo>
                  <a:cubicBezTo>
                    <a:pt x="143512" y="246406"/>
                    <a:pt x="109586" y="256300"/>
                    <a:pt x="72040" y="266435"/>
                  </a:cubicBezTo>
                  <a:cubicBezTo>
                    <a:pt x="59975" y="264231"/>
                    <a:pt x="63353" y="255029"/>
                    <a:pt x="63112" y="252101"/>
                  </a:cubicBezTo>
                  <a:cubicBezTo>
                    <a:pt x="74250" y="242143"/>
                    <a:pt x="114104" y="237735"/>
                    <a:pt x="138997" y="236465"/>
                  </a:cubicBezTo>
                  <a:close/>
                  <a:moveTo>
                    <a:pt x="138519" y="193205"/>
                  </a:moveTo>
                  <a:cubicBezTo>
                    <a:pt x="158009" y="192545"/>
                    <a:pt x="200906" y="199849"/>
                    <a:pt x="212915" y="208600"/>
                  </a:cubicBezTo>
                  <a:cubicBezTo>
                    <a:pt x="216374" y="215630"/>
                    <a:pt x="211146" y="224108"/>
                    <a:pt x="197712" y="221969"/>
                  </a:cubicBezTo>
                  <a:cubicBezTo>
                    <a:pt x="143034" y="203146"/>
                    <a:pt x="109108" y="213040"/>
                    <a:pt x="71562" y="223175"/>
                  </a:cubicBezTo>
                  <a:cubicBezTo>
                    <a:pt x="59497" y="220971"/>
                    <a:pt x="62875" y="211769"/>
                    <a:pt x="62634" y="208841"/>
                  </a:cubicBezTo>
                  <a:cubicBezTo>
                    <a:pt x="73772" y="198883"/>
                    <a:pt x="113626" y="194475"/>
                    <a:pt x="138519" y="193205"/>
                  </a:cubicBezTo>
                  <a:close/>
                  <a:moveTo>
                    <a:pt x="138168" y="147404"/>
                  </a:moveTo>
                  <a:cubicBezTo>
                    <a:pt x="157658" y="146744"/>
                    <a:pt x="200555" y="154048"/>
                    <a:pt x="212564" y="162799"/>
                  </a:cubicBezTo>
                  <a:cubicBezTo>
                    <a:pt x="216023" y="169829"/>
                    <a:pt x="210795" y="178307"/>
                    <a:pt x="197361" y="176168"/>
                  </a:cubicBezTo>
                  <a:cubicBezTo>
                    <a:pt x="142683" y="157345"/>
                    <a:pt x="108757" y="167239"/>
                    <a:pt x="71211" y="177374"/>
                  </a:cubicBezTo>
                  <a:cubicBezTo>
                    <a:pt x="59146" y="175170"/>
                    <a:pt x="62524" y="165968"/>
                    <a:pt x="62283" y="163040"/>
                  </a:cubicBezTo>
                  <a:cubicBezTo>
                    <a:pt x="73421" y="153082"/>
                    <a:pt x="113275" y="148674"/>
                    <a:pt x="138168" y="147404"/>
                  </a:cubicBezTo>
                  <a:close/>
                  <a:moveTo>
                    <a:pt x="433033" y="138111"/>
                  </a:moveTo>
                  <a:lnTo>
                    <a:pt x="433174" y="361468"/>
                  </a:lnTo>
                  <a:cubicBezTo>
                    <a:pt x="428421" y="380773"/>
                    <a:pt x="390209" y="388592"/>
                    <a:pt x="347599" y="395922"/>
                  </a:cubicBezTo>
                  <a:lnTo>
                    <a:pt x="321492" y="400850"/>
                  </a:lnTo>
                  <a:lnTo>
                    <a:pt x="329022" y="400001"/>
                  </a:lnTo>
                  <a:cubicBezTo>
                    <a:pt x="400417" y="397562"/>
                    <a:pt x="457110" y="426405"/>
                    <a:pt x="446336" y="419813"/>
                  </a:cubicBezTo>
                  <a:cubicBezTo>
                    <a:pt x="448952" y="402066"/>
                    <a:pt x="448525" y="341747"/>
                    <a:pt x="448110" y="274718"/>
                  </a:cubicBezTo>
                  <a:cubicBezTo>
                    <a:pt x="448043" y="262526"/>
                    <a:pt x="447976" y="250335"/>
                    <a:pt x="447910" y="238143"/>
                  </a:cubicBezTo>
                  <a:lnTo>
                    <a:pt x="447610" y="213589"/>
                  </a:lnTo>
                  <a:cubicBezTo>
                    <a:pt x="447373" y="190402"/>
                    <a:pt x="447205" y="167245"/>
                    <a:pt x="447175" y="144149"/>
                  </a:cubicBezTo>
                  <a:close/>
                  <a:moveTo>
                    <a:pt x="131684" y="125380"/>
                  </a:moveTo>
                  <a:cubicBezTo>
                    <a:pt x="107415" y="126116"/>
                    <a:pt x="79226" y="131173"/>
                    <a:pt x="47715" y="144219"/>
                  </a:cubicBezTo>
                  <a:lnTo>
                    <a:pt x="47715" y="419715"/>
                  </a:lnTo>
                  <a:lnTo>
                    <a:pt x="53248" y="417426"/>
                  </a:lnTo>
                  <a:lnTo>
                    <a:pt x="61849" y="413364"/>
                  </a:lnTo>
                  <a:cubicBezTo>
                    <a:pt x="71403" y="409387"/>
                    <a:pt x="80916" y="406459"/>
                    <a:pt x="90320" y="404382"/>
                  </a:cubicBezTo>
                  <a:lnTo>
                    <a:pt x="102082" y="402282"/>
                  </a:lnTo>
                  <a:lnTo>
                    <a:pt x="106640" y="401326"/>
                  </a:lnTo>
                  <a:cubicBezTo>
                    <a:pt x="130743" y="397649"/>
                    <a:pt x="156855" y="398597"/>
                    <a:pt x="187158" y="406170"/>
                  </a:cubicBezTo>
                  <a:lnTo>
                    <a:pt x="190645" y="407132"/>
                  </a:lnTo>
                  <a:lnTo>
                    <a:pt x="204519" y="410021"/>
                  </a:lnTo>
                  <a:lnTo>
                    <a:pt x="224383" y="414440"/>
                  </a:lnTo>
                  <a:lnTo>
                    <a:pt x="228602" y="415272"/>
                  </a:lnTo>
                  <a:lnTo>
                    <a:pt x="228602" y="144219"/>
                  </a:lnTo>
                  <a:cubicBezTo>
                    <a:pt x="219499" y="143058"/>
                    <a:pt x="185076" y="123761"/>
                    <a:pt x="131684" y="125380"/>
                  </a:cubicBezTo>
                  <a:close/>
                  <a:moveTo>
                    <a:pt x="394715" y="83380"/>
                  </a:moveTo>
                  <a:cubicBezTo>
                    <a:pt x="377942" y="84345"/>
                    <a:pt x="366704" y="86035"/>
                    <a:pt x="356850" y="87905"/>
                  </a:cubicBezTo>
                  <a:lnTo>
                    <a:pt x="342684" y="90593"/>
                  </a:lnTo>
                  <a:lnTo>
                    <a:pt x="342824" y="311051"/>
                  </a:lnTo>
                  <a:lnTo>
                    <a:pt x="282140" y="375305"/>
                  </a:lnTo>
                  <a:lnTo>
                    <a:pt x="282043" y="375906"/>
                  </a:lnTo>
                  <a:cubicBezTo>
                    <a:pt x="320686" y="355153"/>
                    <a:pt x="371998" y="339468"/>
                    <a:pt x="395077" y="339709"/>
                  </a:cubicBezTo>
                  <a:cubicBezTo>
                    <a:pt x="394956" y="253542"/>
                    <a:pt x="394835" y="169547"/>
                    <a:pt x="394715" y="83380"/>
                  </a:cubicBezTo>
                  <a:close/>
                  <a:moveTo>
                    <a:pt x="306253" y="53743"/>
                  </a:moveTo>
                  <a:cubicBezTo>
                    <a:pt x="284777" y="75461"/>
                    <a:pt x="279589" y="89578"/>
                    <a:pt x="277658" y="96093"/>
                  </a:cubicBezTo>
                  <a:lnTo>
                    <a:pt x="278382" y="322517"/>
                  </a:lnTo>
                  <a:lnTo>
                    <a:pt x="278414" y="322517"/>
                  </a:lnTo>
                  <a:lnTo>
                    <a:pt x="288246" y="310385"/>
                  </a:lnTo>
                  <a:cubicBezTo>
                    <a:pt x="291805" y="306509"/>
                    <a:pt x="296721" y="302225"/>
                    <a:pt x="306253" y="295770"/>
                  </a:cubicBezTo>
                  <a:close/>
                  <a:moveTo>
                    <a:pt x="327600" y="9"/>
                  </a:moveTo>
                  <a:cubicBezTo>
                    <a:pt x="334063" y="-166"/>
                    <a:pt x="339319" y="2141"/>
                    <a:pt x="342631" y="7245"/>
                  </a:cubicBezTo>
                  <a:lnTo>
                    <a:pt x="342662" y="54868"/>
                  </a:lnTo>
                  <a:lnTo>
                    <a:pt x="365141" y="50829"/>
                  </a:lnTo>
                  <a:cubicBezTo>
                    <a:pt x="378731" y="48855"/>
                    <a:pt x="392261" y="47523"/>
                    <a:pt x="403748" y="47669"/>
                  </a:cubicBezTo>
                  <a:cubicBezTo>
                    <a:pt x="417671" y="47847"/>
                    <a:pt x="428592" y="50198"/>
                    <a:pt x="432981" y="56215"/>
                  </a:cubicBezTo>
                  <a:lnTo>
                    <a:pt x="433017" y="112094"/>
                  </a:lnTo>
                  <a:lnTo>
                    <a:pt x="454035" y="116333"/>
                  </a:lnTo>
                  <a:cubicBezTo>
                    <a:pt x="462597" y="120155"/>
                    <a:pt x="469737" y="125761"/>
                    <a:pt x="475004" y="132983"/>
                  </a:cubicBezTo>
                  <a:cubicBezTo>
                    <a:pt x="475010" y="143453"/>
                    <a:pt x="475017" y="153923"/>
                    <a:pt x="475024" y="164393"/>
                  </a:cubicBezTo>
                  <a:lnTo>
                    <a:pt x="480857" y="166760"/>
                  </a:lnTo>
                  <a:cubicBezTo>
                    <a:pt x="486855" y="169623"/>
                    <a:pt x="491327" y="173377"/>
                    <a:pt x="492134" y="179166"/>
                  </a:cubicBezTo>
                  <a:cubicBezTo>
                    <a:pt x="492156" y="278433"/>
                    <a:pt x="492090" y="370943"/>
                    <a:pt x="492112" y="470210"/>
                  </a:cubicBezTo>
                  <a:cubicBezTo>
                    <a:pt x="491497" y="493096"/>
                    <a:pt x="456783" y="489260"/>
                    <a:pt x="449354" y="489260"/>
                  </a:cubicBezTo>
                  <a:lnTo>
                    <a:pt x="304266" y="488967"/>
                  </a:lnTo>
                  <a:lnTo>
                    <a:pt x="304266" y="504104"/>
                  </a:lnTo>
                  <a:lnTo>
                    <a:pt x="197300" y="504104"/>
                  </a:lnTo>
                  <a:lnTo>
                    <a:pt x="197300" y="488948"/>
                  </a:lnTo>
                  <a:lnTo>
                    <a:pt x="42784" y="489260"/>
                  </a:lnTo>
                  <a:cubicBezTo>
                    <a:pt x="16321" y="486137"/>
                    <a:pt x="-328" y="493024"/>
                    <a:pt x="26" y="470210"/>
                  </a:cubicBezTo>
                  <a:cubicBezTo>
                    <a:pt x="48" y="370943"/>
                    <a:pt x="-18" y="278433"/>
                    <a:pt x="4" y="179166"/>
                  </a:cubicBezTo>
                  <a:cubicBezTo>
                    <a:pt x="811" y="173377"/>
                    <a:pt x="5636" y="169759"/>
                    <a:pt x="12075" y="167065"/>
                  </a:cubicBezTo>
                  <a:lnTo>
                    <a:pt x="12937" y="166761"/>
                  </a:lnTo>
                  <a:lnTo>
                    <a:pt x="13023" y="135462"/>
                  </a:lnTo>
                  <a:cubicBezTo>
                    <a:pt x="43054" y="108892"/>
                    <a:pt x="91589" y="97707"/>
                    <a:pt x="136166" y="96827"/>
                  </a:cubicBezTo>
                  <a:cubicBezTo>
                    <a:pt x="169599" y="96167"/>
                    <a:pt x="200804" y="101303"/>
                    <a:pt x="220306" y="110091"/>
                  </a:cubicBezTo>
                  <a:lnTo>
                    <a:pt x="232081" y="117756"/>
                  </a:lnTo>
                  <a:lnTo>
                    <a:pt x="248081" y="72104"/>
                  </a:lnTo>
                  <a:cubicBezTo>
                    <a:pt x="270417" y="29008"/>
                    <a:pt x="306598" y="580"/>
                    <a:pt x="327600" y="9"/>
                  </a:cubicBezTo>
                  <a:close/>
                </a:path>
              </a:pathLst>
            </a:custGeom>
            <a:solidFill>
              <a:schemeClr val="bg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45" name="Oval 144">
            <a:extLst>
              <a:ext uri="{FF2B5EF4-FFF2-40B4-BE49-F238E27FC236}">
                <a16:creationId xmlns:a16="http://schemas.microsoft.com/office/drawing/2014/main" id="{36593F11-516A-470F-B718-FE21892400A0}"/>
              </a:ext>
            </a:extLst>
          </p:cNvPr>
          <p:cNvSpPr/>
          <p:nvPr/>
        </p:nvSpPr>
        <p:spPr>
          <a:xfrm>
            <a:off x="3288557" y="5903832"/>
            <a:ext cx="400337" cy="40747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71" name="Group 170">
            <a:extLst>
              <a:ext uri="{FF2B5EF4-FFF2-40B4-BE49-F238E27FC236}">
                <a16:creationId xmlns:a16="http://schemas.microsoft.com/office/drawing/2014/main" id="{3AE84D99-35B2-407E-814E-212719498387}"/>
              </a:ext>
            </a:extLst>
          </p:cNvPr>
          <p:cNvGrpSpPr/>
          <p:nvPr/>
        </p:nvGrpSpPr>
        <p:grpSpPr>
          <a:xfrm>
            <a:off x="2705733" y="4556849"/>
            <a:ext cx="8772358" cy="1249858"/>
            <a:chOff x="2705733" y="4556849"/>
            <a:chExt cx="8772358" cy="1249858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8AE7AF2-6BE9-4B1F-83AD-1777F4E24DFB}"/>
                </a:ext>
              </a:extLst>
            </p:cNvPr>
            <p:cNvSpPr txBox="1"/>
            <p:nvPr/>
          </p:nvSpPr>
          <p:spPr>
            <a:xfrm>
              <a:off x="8034711" y="5387124"/>
              <a:ext cx="3443380" cy="2308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lvl="0">
                <a:defRPr/>
              </a:pPr>
              <a:r>
                <a:rPr lang="en-US" sz="9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Simulation for Diagnosis Tester Tool.</a:t>
              </a:r>
            </a:p>
          </p:txBody>
        </p:sp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DA0622A9-3402-44E6-91BB-963C97A5AFE1}"/>
                </a:ext>
              </a:extLst>
            </p:cNvPr>
            <p:cNvGrpSpPr/>
            <p:nvPr/>
          </p:nvGrpSpPr>
          <p:grpSpPr>
            <a:xfrm>
              <a:off x="3350302" y="5178630"/>
              <a:ext cx="818577" cy="295494"/>
              <a:chOff x="5078922" y="5098256"/>
              <a:chExt cx="715109" cy="255901"/>
            </a:xfrm>
          </p:grpSpPr>
          <p:cxnSp>
            <p:nvCxnSpPr>
              <p:cNvPr id="121" name="Straight Connector 120">
                <a:extLst>
                  <a:ext uri="{FF2B5EF4-FFF2-40B4-BE49-F238E27FC236}">
                    <a16:creationId xmlns:a16="http://schemas.microsoft.com/office/drawing/2014/main" id="{5AE47523-CFDA-4175-A764-214E50BD95E0}"/>
                  </a:ext>
                </a:extLst>
              </p:cNvPr>
              <p:cNvCxnSpPr/>
              <p:nvPr/>
            </p:nvCxnSpPr>
            <p:spPr>
              <a:xfrm flipH="1" flipV="1">
                <a:off x="5078922" y="5098256"/>
                <a:ext cx="277042" cy="255901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FA1012B7-72A7-4C1F-A786-61A76A7B890E}"/>
                  </a:ext>
                </a:extLst>
              </p:cNvPr>
              <p:cNvCxnSpPr/>
              <p:nvPr/>
            </p:nvCxnSpPr>
            <p:spPr>
              <a:xfrm>
                <a:off x="5355964" y="5354156"/>
                <a:ext cx="438067" cy="0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3" name="Rounded Rectangle 42">
              <a:extLst>
                <a:ext uri="{FF2B5EF4-FFF2-40B4-BE49-F238E27FC236}">
                  <a16:creationId xmlns:a16="http://schemas.microsoft.com/office/drawing/2014/main" id="{93014701-5666-4DA9-A1FC-68D4CB9D8B2F}"/>
                </a:ext>
              </a:extLst>
            </p:cNvPr>
            <p:cNvSpPr/>
            <p:nvPr/>
          </p:nvSpPr>
          <p:spPr>
            <a:xfrm>
              <a:off x="4092664" y="5141540"/>
              <a:ext cx="3808326" cy="665167"/>
            </a:xfrm>
            <a:prstGeom prst="roundRect">
              <a:avLst>
                <a:gd name="adj" fmla="val 50000"/>
              </a:avLst>
            </a:prstGeom>
            <a:solidFill>
              <a:srgbClr val="D3000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D9C64A00-2F02-46E0-879F-D67E49FF3ECF}"/>
                </a:ext>
              </a:extLst>
            </p:cNvPr>
            <p:cNvSpPr/>
            <p:nvPr/>
          </p:nvSpPr>
          <p:spPr>
            <a:xfrm>
              <a:off x="4146221" y="5198693"/>
              <a:ext cx="536510" cy="5508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09E372DE-19E2-435C-ACA6-9C7362C9C4A1}"/>
                </a:ext>
              </a:extLst>
            </p:cNvPr>
            <p:cNvSpPr txBox="1"/>
            <p:nvPr/>
          </p:nvSpPr>
          <p:spPr>
            <a:xfrm>
              <a:off x="4770530" y="5274067"/>
              <a:ext cx="2420736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DCM DEMO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2F3E8423-3C88-4927-AE93-62CCBA6D2FE1}"/>
                </a:ext>
              </a:extLst>
            </p:cNvPr>
            <p:cNvSpPr txBox="1"/>
            <p:nvPr/>
          </p:nvSpPr>
          <p:spPr>
            <a:xfrm>
              <a:off x="4131659" y="5348112"/>
              <a:ext cx="537887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IN" sz="1200" b="1" dirty="0">
                  <a:latin typeface="Arial" panose="020B0604020202020204" pitchFamily="34" charset="0"/>
                  <a:cs typeface="Arial" panose="020B0604020202020204" pitchFamily="34" charset="0"/>
                </a:rPr>
                <a:t>6.0</a:t>
              </a:r>
            </a:p>
          </p:txBody>
        </p:sp>
        <p:sp>
          <p:nvSpPr>
            <p:cNvPr id="71" name="Freeform 26">
              <a:extLst>
                <a:ext uri="{FF2B5EF4-FFF2-40B4-BE49-F238E27FC236}">
                  <a16:creationId xmlns:a16="http://schemas.microsoft.com/office/drawing/2014/main" id="{7D2B6818-13F7-4733-B4B3-934B6BE9E6EA}"/>
                </a:ext>
              </a:extLst>
            </p:cNvPr>
            <p:cNvSpPr/>
            <p:nvPr/>
          </p:nvSpPr>
          <p:spPr>
            <a:xfrm>
              <a:off x="2705733" y="4556849"/>
              <a:ext cx="911042" cy="896220"/>
            </a:xfrm>
            <a:custGeom>
              <a:avLst/>
              <a:gdLst>
                <a:gd name="connsiteX0" fmla="*/ 669763 w 1215650"/>
                <a:gd name="connsiteY0" fmla="*/ 0 h 1164716"/>
                <a:gd name="connsiteX1" fmla="*/ 1215650 w 1215650"/>
                <a:gd name="connsiteY1" fmla="*/ 426494 h 1164716"/>
                <a:gd name="connsiteX2" fmla="*/ 1176238 w 1215650"/>
                <a:gd name="connsiteY2" fmla="*/ 479198 h 1164716"/>
                <a:gd name="connsiteX3" fmla="*/ 402586 w 1215650"/>
                <a:gd name="connsiteY3" fmla="*/ 1117058 h 1164716"/>
                <a:gd name="connsiteX4" fmla="*/ 303656 w 1215650"/>
                <a:gd name="connsiteY4" fmla="*/ 1164716 h 1164716"/>
                <a:gd name="connsiteX5" fmla="*/ 0 w 1215650"/>
                <a:gd name="connsiteY5" fmla="*/ 542130 h 1164716"/>
                <a:gd name="connsiteX6" fmla="*/ 72098 w 1215650"/>
                <a:gd name="connsiteY6" fmla="*/ 507398 h 1164716"/>
                <a:gd name="connsiteX7" fmla="*/ 641221 w 1215650"/>
                <a:gd name="connsiteY7" fmla="*/ 38167 h 1164716"/>
                <a:gd name="connsiteX8" fmla="*/ 669763 w 1215650"/>
                <a:gd name="connsiteY8" fmla="*/ 0 h 116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5650" h="1164716">
                  <a:moveTo>
                    <a:pt x="669763" y="0"/>
                  </a:moveTo>
                  <a:lnTo>
                    <a:pt x="1215650" y="426494"/>
                  </a:lnTo>
                  <a:lnTo>
                    <a:pt x="1176238" y="479198"/>
                  </a:lnTo>
                  <a:cubicBezTo>
                    <a:pt x="962447" y="738254"/>
                    <a:pt x="699876" y="955561"/>
                    <a:pt x="402586" y="1117058"/>
                  </a:cubicBezTo>
                  <a:lnTo>
                    <a:pt x="303656" y="1164716"/>
                  </a:lnTo>
                  <a:lnTo>
                    <a:pt x="0" y="542130"/>
                  </a:lnTo>
                  <a:lnTo>
                    <a:pt x="72098" y="507398"/>
                  </a:lnTo>
                  <a:cubicBezTo>
                    <a:pt x="290793" y="388595"/>
                    <a:pt x="483949" y="228737"/>
                    <a:pt x="641221" y="38167"/>
                  </a:cubicBezTo>
                  <a:lnTo>
                    <a:pt x="669763" y="0"/>
                  </a:lnTo>
                  <a:close/>
                </a:path>
              </a:pathLst>
            </a:custGeom>
            <a:solidFill>
              <a:srgbClr val="D30009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5" name="Oval 21">
              <a:extLst>
                <a:ext uri="{FF2B5EF4-FFF2-40B4-BE49-F238E27FC236}">
                  <a16:creationId xmlns:a16="http://schemas.microsoft.com/office/drawing/2014/main" id="{912B4DAC-F1FC-4E23-B78D-13829FE4DDFB}"/>
                </a:ext>
              </a:extLst>
            </p:cNvPr>
            <p:cNvSpPr/>
            <p:nvPr/>
          </p:nvSpPr>
          <p:spPr>
            <a:xfrm rot="20700000">
              <a:off x="2891199" y="4763670"/>
              <a:ext cx="539561" cy="431381"/>
            </a:xfrm>
            <a:custGeom>
              <a:avLst/>
              <a:gdLst/>
              <a:ahLst/>
              <a:cxnLst/>
              <a:rect l="l" t="t" r="r" b="b"/>
              <a:pathLst>
                <a:path w="4088377" h="3321003">
                  <a:moveTo>
                    <a:pt x="1365628" y="1622218"/>
                  </a:moveTo>
                  <a:cubicBezTo>
                    <a:pt x="1121373" y="1556771"/>
                    <a:pt x="870309" y="1701722"/>
                    <a:pt x="804861" y="1945977"/>
                  </a:cubicBezTo>
                  <a:cubicBezTo>
                    <a:pt x="739413" y="2190232"/>
                    <a:pt x="884365" y="2441296"/>
                    <a:pt x="1128620" y="2506744"/>
                  </a:cubicBezTo>
                  <a:cubicBezTo>
                    <a:pt x="1372875" y="2572191"/>
                    <a:pt x="1623939" y="2427240"/>
                    <a:pt x="1689387" y="2182985"/>
                  </a:cubicBezTo>
                  <a:cubicBezTo>
                    <a:pt x="1754835" y="1938730"/>
                    <a:pt x="1609883" y="1687666"/>
                    <a:pt x="1365628" y="1622218"/>
                  </a:cubicBezTo>
                  <a:close/>
                  <a:moveTo>
                    <a:pt x="1447099" y="1318163"/>
                  </a:moveTo>
                  <a:cubicBezTo>
                    <a:pt x="1859279" y="1428606"/>
                    <a:pt x="2103885" y="1852277"/>
                    <a:pt x="1993442" y="2264456"/>
                  </a:cubicBezTo>
                  <a:cubicBezTo>
                    <a:pt x="1882999" y="2676636"/>
                    <a:pt x="1459328" y="2921242"/>
                    <a:pt x="1047149" y="2810799"/>
                  </a:cubicBezTo>
                  <a:cubicBezTo>
                    <a:pt x="634969" y="2700356"/>
                    <a:pt x="390363" y="2276685"/>
                    <a:pt x="500806" y="1864505"/>
                  </a:cubicBezTo>
                  <a:cubicBezTo>
                    <a:pt x="611249" y="1452326"/>
                    <a:pt x="1034920" y="1207720"/>
                    <a:pt x="1447099" y="1318163"/>
                  </a:cubicBezTo>
                  <a:close/>
                  <a:moveTo>
                    <a:pt x="1476725" y="1207597"/>
                  </a:moveTo>
                  <a:cubicBezTo>
                    <a:pt x="1003481" y="1080792"/>
                    <a:pt x="517045" y="1361635"/>
                    <a:pt x="390240" y="1834879"/>
                  </a:cubicBezTo>
                  <a:cubicBezTo>
                    <a:pt x="263435" y="2308124"/>
                    <a:pt x="544279" y="2794559"/>
                    <a:pt x="1017523" y="2921365"/>
                  </a:cubicBezTo>
                  <a:cubicBezTo>
                    <a:pt x="1490767" y="3048170"/>
                    <a:pt x="1977202" y="2767326"/>
                    <a:pt x="2104008" y="2294082"/>
                  </a:cubicBezTo>
                  <a:cubicBezTo>
                    <a:pt x="2230813" y="1820838"/>
                    <a:pt x="1949969" y="1334403"/>
                    <a:pt x="1476725" y="1207597"/>
                  </a:cubicBezTo>
                  <a:close/>
                  <a:moveTo>
                    <a:pt x="3290290" y="1590224"/>
                  </a:moveTo>
                  <a:cubicBezTo>
                    <a:pt x="3269727" y="1586016"/>
                    <a:pt x="3248437" y="1583806"/>
                    <a:pt x="3226630" y="1583806"/>
                  </a:cubicBezTo>
                  <a:cubicBezTo>
                    <a:pt x="3052179" y="1583806"/>
                    <a:pt x="2910758" y="1725227"/>
                    <a:pt x="2910758" y="1899678"/>
                  </a:cubicBezTo>
                  <a:cubicBezTo>
                    <a:pt x="2910758" y="2074130"/>
                    <a:pt x="3052179" y="2215551"/>
                    <a:pt x="3226630" y="2215550"/>
                  </a:cubicBezTo>
                  <a:cubicBezTo>
                    <a:pt x="3401082" y="2215551"/>
                    <a:pt x="3542503" y="2074130"/>
                    <a:pt x="3542502" y="1899678"/>
                  </a:cubicBezTo>
                  <a:cubicBezTo>
                    <a:pt x="3542503" y="1747033"/>
                    <a:pt x="3434228" y="1619677"/>
                    <a:pt x="3290290" y="1590224"/>
                  </a:cubicBezTo>
                  <a:close/>
                  <a:moveTo>
                    <a:pt x="3334055" y="1377473"/>
                  </a:moveTo>
                  <a:cubicBezTo>
                    <a:pt x="3576950" y="1427177"/>
                    <a:pt x="3759665" y="1642090"/>
                    <a:pt x="3759665" y="1899678"/>
                  </a:cubicBezTo>
                  <a:cubicBezTo>
                    <a:pt x="3759665" y="2194064"/>
                    <a:pt x="3521017" y="2432713"/>
                    <a:pt x="3226630" y="2432713"/>
                  </a:cubicBezTo>
                  <a:cubicBezTo>
                    <a:pt x="2932244" y="2432712"/>
                    <a:pt x="2693596" y="2194065"/>
                    <a:pt x="2693596" y="1899678"/>
                  </a:cubicBezTo>
                  <a:cubicBezTo>
                    <a:pt x="2693596" y="1605292"/>
                    <a:pt x="2932244" y="1366644"/>
                    <a:pt x="3226630" y="1366644"/>
                  </a:cubicBezTo>
                  <a:cubicBezTo>
                    <a:pt x="3263429" y="1366644"/>
                    <a:pt x="3299356" y="1370373"/>
                    <a:pt x="3334055" y="1377473"/>
                  </a:cubicBezTo>
                  <a:close/>
                  <a:moveTo>
                    <a:pt x="1391137" y="789478"/>
                  </a:moveTo>
                  <a:lnTo>
                    <a:pt x="1759910" y="888290"/>
                  </a:lnTo>
                  <a:lnTo>
                    <a:pt x="1754625" y="1202375"/>
                  </a:lnTo>
                  <a:lnTo>
                    <a:pt x="1744979" y="1199790"/>
                  </a:lnTo>
                  <a:cubicBezTo>
                    <a:pt x="1823578" y="1244024"/>
                    <a:pt x="1894617" y="1298265"/>
                    <a:pt x="1954704" y="1362586"/>
                  </a:cubicBezTo>
                  <a:lnTo>
                    <a:pt x="2234317" y="1293059"/>
                  </a:lnTo>
                  <a:lnTo>
                    <a:pt x="2413554" y="1630152"/>
                  </a:lnTo>
                  <a:lnTo>
                    <a:pt x="2214321" y="1809770"/>
                  </a:lnTo>
                  <a:cubicBezTo>
                    <a:pt x="2239296" y="1900740"/>
                    <a:pt x="2251067" y="1995997"/>
                    <a:pt x="2246841" y="2092825"/>
                  </a:cubicBezTo>
                  <a:lnTo>
                    <a:pt x="2495698" y="2230974"/>
                  </a:lnTo>
                  <a:lnTo>
                    <a:pt x="2396885" y="2599747"/>
                  </a:lnTo>
                  <a:lnTo>
                    <a:pt x="2094912" y="2594668"/>
                  </a:lnTo>
                  <a:cubicBezTo>
                    <a:pt x="2056732" y="2658461"/>
                    <a:pt x="2010475" y="2715996"/>
                    <a:pt x="1958644" y="2767359"/>
                  </a:cubicBezTo>
                  <a:lnTo>
                    <a:pt x="2057814" y="3026193"/>
                  </a:lnTo>
                  <a:lnTo>
                    <a:pt x="1745078" y="3245174"/>
                  </a:lnTo>
                  <a:lnTo>
                    <a:pt x="1507869" y="3039237"/>
                  </a:lnTo>
                  <a:lnTo>
                    <a:pt x="1536736" y="3019025"/>
                  </a:lnTo>
                  <a:cubicBezTo>
                    <a:pt x="1445878" y="3048429"/>
                    <a:pt x="1349798" y="3062567"/>
                    <a:pt x="1251837" y="3062021"/>
                  </a:cubicBezTo>
                  <a:lnTo>
                    <a:pt x="1108065" y="3321003"/>
                  </a:lnTo>
                  <a:lnTo>
                    <a:pt x="739291" y="3222191"/>
                  </a:lnTo>
                  <a:lnTo>
                    <a:pt x="744274" y="2926021"/>
                  </a:lnTo>
                  <a:cubicBezTo>
                    <a:pt x="666128" y="2881484"/>
                    <a:pt x="595548" y="2827017"/>
                    <a:pt x="535891" y="2762576"/>
                  </a:cubicBezTo>
                  <a:lnTo>
                    <a:pt x="540671" y="2772825"/>
                  </a:lnTo>
                  <a:lnTo>
                    <a:pt x="232276" y="2832568"/>
                  </a:lnTo>
                  <a:lnTo>
                    <a:pt x="70927" y="2486556"/>
                  </a:lnTo>
                  <a:lnTo>
                    <a:pt x="279495" y="2317444"/>
                  </a:lnTo>
                  <a:cubicBezTo>
                    <a:pt x="257233" y="2235849"/>
                    <a:pt x="245603" y="2150814"/>
                    <a:pt x="245586" y="2064274"/>
                  </a:cubicBezTo>
                  <a:lnTo>
                    <a:pt x="0" y="1927940"/>
                  </a:lnTo>
                  <a:lnTo>
                    <a:pt x="98812" y="1559167"/>
                  </a:lnTo>
                  <a:lnTo>
                    <a:pt x="380240" y="1563901"/>
                  </a:lnTo>
                  <a:cubicBezTo>
                    <a:pt x="418421" y="1496524"/>
                    <a:pt x="464524" y="1435092"/>
                    <a:pt x="516679" y="1380105"/>
                  </a:cubicBezTo>
                  <a:lnTo>
                    <a:pt x="422419" y="1089378"/>
                  </a:lnTo>
                  <a:lnTo>
                    <a:pt x="746189" y="887063"/>
                  </a:lnTo>
                  <a:lnTo>
                    <a:pt x="972292" y="1105134"/>
                  </a:lnTo>
                  <a:lnTo>
                    <a:pt x="970019" y="1106554"/>
                  </a:lnTo>
                  <a:cubicBezTo>
                    <a:pt x="1058903" y="1078586"/>
                    <a:pt x="1152743" y="1065659"/>
                    <a:pt x="1248316" y="1066709"/>
                  </a:cubicBezTo>
                  <a:lnTo>
                    <a:pt x="1238669" y="1064125"/>
                  </a:lnTo>
                  <a:close/>
                  <a:moveTo>
                    <a:pt x="3349970" y="1300109"/>
                  </a:moveTo>
                  <a:cubicBezTo>
                    <a:pt x="3310130" y="1291957"/>
                    <a:pt x="3268880" y="1287676"/>
                    <a:pt x="3226630" y="1287676"/>
                  </a:cubicBezTo>
                  <a:cubicBezTo>
                    <a:pt x="2888631" y="1287676"/>
                    <a:pt x="2614628" y="1561679"/>
                    <a:pt x="2614628" y="1899678"/>
                  </a:cubicBezTo>
                  <a:cubicBezTo>
                    <a:pt x="2614628" y="2237678"/>
                    <a:pt x="2888630" y="2511680"/>
                    <a:pt x="3226630" y="2511681"/>
                  </a:cubicBezTo>
                  <a:cubicBezTo>
                    <a:pt x="3564630" y="2511681"/>
                    <a:pt x="3838633" y="2237678"/>
                    <a:pt x="3838633" y="1899678"/>
                  </a:cubicBezTo>
                  <a:cubicBezTo>
                    <a:pt x="3838632" y="1603928"/>
                    <a:pt x="3628849" y="1357176"/>
                    <a:pt x="3349970" y="1300109"/>
                  </a:cubicBezTo>
                  <a:close/>
                  <a:moveTo>
                    <a:pt x="3358324" y="1024334"/>
                  </a:moveTo>
                  <a:lnTo>
                    <a:pt x="3410883" y="1234575"/>
                  </a:lnTo>
                  <a:lnTo>
                    <a:pt x="3403994" y="1234575"/>
                  </a:lnTo>
                  <a:cubicBezTo>
                    <a:pt x="3464268" y="1250018"/>
                    <a:pt x="3521292" y="1273478"/>
                    <a:pt x="3572818" y="1305612"/>
                  </a:cubicBezTo>
                  <a:lnTo>
                    <a:pt x="3746730" y="1209354"/>
                  </a:lnTo>
                  <a:lnTo>
                    <a:pt x="3926358" y="1401981"/>
                  </a:lnTo>
                  <a:lnTo>
                    <a:pt x="3825667" y="1557247"/>
                  </a:lnTo>
                  <a:cubicBezTo>
                    <a:pt x="3858552" y="1613408"/>
                    <a:pt x="3883404" y="1674784"/>
                    <a:pt x="3897877" y="1740062"/>
                  </a:cubicBezTo>
                  <a:lnTo>
                    <a:pt x="4088377" y="1787686"/>
                  </a:lnTo>
                  <a:lnTo>
                    <a:pt x="4088377" y="2051071"/>
                  </a:lnTo>
                  <a:lnTo>
                    <a:pt x="3886243" y="2101605"/>
                  </a:lnTo>
                  <a:cubicBezTo>
                    <a:pt x="3872191" y="2150933"/>
                    <a:pt x="3851639" y="2197531"/>
                    <a:pt x="3826272" y="2241013"/>
                  </a:cubicBezTo>
                  <a:lnTo>
                    <a:pt x="3938572" y="2395786"/>
                  </a:lnTo>
                  <a:lnTo>
                    <a:pt x="3769272" y="2597551"/>
                  </a:lnTo>
                  <a:lnTo>
                    <a:pt x="3574432" y="2502674"/>
                  </a:lnTo>
                  <a:lnTo>
                    <a:pt x="3590059" y="2484050"/>
                  </a:lnTo>
                  <a:cubicBezTo>
                    <a:pt x="3534764" y="2519868"/>
                    <a:pt x="3473263" y="2546445"/>
                    <a:pt x="3407886" y="2563572"/>
                  </a:cubicBezTo>
                  <a:lnTo>
                    <a:pt x="3358323" y="2761823"/>
                  </a:lnTo>
                  <a:lnTo>
                    <a:pt x="3094938" y="2761823"/>
                  </a:lnTo>
                  <a:lnTo>
                    <a:pt x="3045375" y="2563574"/>
                  </a:lnTo>
                  <a:cubicBezTo>
                    <a:pt x="2985349" y="2547848"/>
                    <a:pt x="2928591" y="2524155"/>
                    <a:pt x="2877330" y="2491865"/>
                  </a:cubicBezTo>
                  <a:lnTo>
                    <a:pt x="2882346" y="2497841"/>
                  </a:lnTo>
                  <a:lnTo>
                    <a:pt x="2687507" y="2592718"/>
                  </a:lnTo>
                  <a:lnTo>
                    <a:pt x="2518206" y="2390954"/>
                  </a:lnTo>
                  <a:lnTo>
                    <a:pt x="2626994" y="2241021"/>
                  </a:lnTo>
                  <a:cubicBezTo>
                    <a:pt x="2597591" y="2190623"/>
                    <a:pt x="2574657" y="2136035"/>
                    <a:pt x="2559194" y="2078370"/>
                  </a:cubicBezTo>
                  <a:lnTo>
                    <a:pt x="2371198" y="2031371"/>
                  </a:lnTo>
                  <a:lnTo>
                    <a:pt x="2371198" y="1767986"/>
                  </a:lnTo>
                  <a:lnTo>
                    <a:pt x="2559579" y="1720890"/>
                  </a:lnTo>
                  <a:cubicBezTo>
                    <a:pt x="2572992" y="1669175"/>
                    <a:pt x="2592745" y="1620006"/>
                    <a:pt x="2617681" y="1574051"/>
                  </a:cubicBezTo>
                  <a:lnTo>
                    <a:pt x="2502958" y="1397149"/>
                  </a:lnTo>
                  <a:lnTo>
                    <a:pt x="2682587" y="1204520"/>
                  </a:lnTo>
                  <a:lnTo>
                    <a:pt x="2872193" y="1309466"/>
                  </a:lnTo>
                  <a:lnTo>
                    <a:pt x="2870932" y="1310818"/>
                  </a:lnTo>
                  <a:cubicBezTo>
                    <a:pt x="2925169" y="1276310"/>
                    <a:pt x="2985393" y="1250941"/>
                    <a:pt x="3049268" y="1234575"/>
                  </a:cubicBezTo>
                  <a:lnTo>
                    <a:pt x="3042378" y="1234576"/>
                  </a:lnTo>
                  <a:lnTo>
                    <a:pt x="3094939" y="1024334"/>
                  </a:lnTo>
                  <a:close/>
                  <a:moveTo>
                    <a:pt x="2786480" y="402820"/>
                  </a:moveTo>
                  <a:cubicBezTo>
                    <a:pt x="2745900" y="389943"/>
                    <a:pt x="2701172" y="388627"/>
                    <a:pt x="2657264" y="401580"/>
                  </a:cubicBezTo>
                  <a:cubicBezTo>
                    <a:pt x="2540176" y="436121"/>
                    <a:pt x="2473258" y="559041"/>
                    <a:pt x="2507800" y="676128"/>
                  </a:cubicBezTo>
                  <a:cubicBezTo>
                    <a:pt x="2542340" y="793216"/>
                    <a:pt x="2665260" y="860133"/>
                    <a:pt x="2782348" y="825592"/>
                  </a:cubicBezTo>
                  <a:cubicBezTo>
                    <a:pt x="2899435" y="791051"/>
                    <a:pt x="2966353" y="668132"/>
                    <a:pt x="2931812" y="551045"/>
                  </a:cubicBezTo>
                  <a:cubicBezTo>
                    <a:pt x="2910223" y="477864"/>
                    <a:pt x="2854113" y="424282"/>
                    <a:pt x="2786480" y="402820"/>
                  </a:cubicBezTo>
                  <a:close/>
                  <a:moveTo>
                    <a:pt x="2932202" y="47278"/>
                  </a:moveTo>
                  <a:lnTo>
                    <a:pt x="3090904" y="140999"/>
                  </a:lnTo>
                  <a:lnTo>
                    <a:pt x="3054065" y="265147"/>
                  </a:lnTo>
                  <a:cubicBezTo>
                    <a:pt x="3087256" y="296329"/>
                    <a:pt x="3116089" y="332603"/>
                    <a:pt x="3138727" y="373550"/>
                  </a:cubicBezTo>
                  <a:lnTo>
                    <a:pt x="3276016" y="367796"/>
                  </a:lnTo>
                  <a:lnTo>
                    <a:pt x="3328165" y="544574"/>
                  </a:lnTo>
                  <a:lnTo>
                    <a:pt x="3202503" y="618514"/>
                  </a:lnTo>
                  <a:cubicBezTo>
                    <a:pt x="3202838" y="654403"/>
                    <a:pt x="3198271" y="689748"/>
                    <a:pt x="3189855" y="723955"/>
                  </a:cubicBezTo>
                  <a:lnTo>
                    <a:pt x="3295873" y="805599"/>
                  </a:lnTo>
                  <a:lnTo>
                    <a:pt x="3222192" y="974540"/>
                  </a:lnTo>
                  <a:lnTo>
                    <a:pt x="3072634" y="949439"/>
                  </a:lnTo>
                  <a:lnTo>
                    <a:pt x="3079435" y="933845"/>
                  </a:lnTo>
                  <a:cubicBezTo>
                    <a:pt x="3049413" y="968833"/>
                    <a:pt x="3013398" y="998848"/>
                    <a:pt x="2972910" y="1023288"/>
                  </a:cubicBezTo>
                  <a:lnTo>
                    <a:pt x="2978897" y="1166163"/>
                  </a:lnTo>
                  <a:lnTo>
                    <a:pt x="2802119" y="1218312"/>
                  </a:lnTo>
                  <a:lnTo>
                    <a:pt x="2729602" y="1095065"/>
                  </a:lnTo>
                  <a:cubicBezTo>
                    <a:pt x="2686199" y="1096396"/>
                    <a:pt x="2643414" y="1091732"/>
                    <a:pt x="2602615" y="1080209"/>
                  </a:cubicBezTo>
                  <a:lnTo>
                    <a:pt x="2607165" y="1083226"/>
                  </a:lnTo>
                  <a:lnTo>
                    <a:pt x="2495179" y="1185484"/>
                  </a:lnTo>
                  <a:lnTo>
                    <a:pt x="2341599" y="1083585"/>
                  </a:lnTo>
                  <a:lnTo>
                    <a:pt x="2384929" y="961414"/>
                  </a:lnTo>
                  <a:cubicBezTo>
                    <a:pt x="2355215" y="933409"/>
                    <a:pt x="2329015" y="901312"/>
                    <a:pt x="2307218" y="865670"/>
                  </a:cubicBezTo>
                  <a:lnTo>
                    <a:pt x="2171734" y="871348"/>
                  </a:lnTo>
                  <a:lnTo>
                    <a:pt x="2119584" y="694571"/>
                  </a:lnTo>
                  <a:lnTo>
                    <a:pt x="2236697" y="625662"/>
                  </a:lnTo>
                  <a:cubicBezTo>
                    <a:pt x="2235459" y="588297"/>
                    <a:pt x="2238982" y="551385"/>
                    <a:pt x="2246620" y="515603"/>
                  </a:cubicBezTo>
                  <a:lnTo>
                    <a:pt x="2134594" y="419585"/>
                  </a:lnTo>
                  <a:lnTo>
                    <a:pt x="2217016" y="254732"/>
                  </a:lnTo>
                  <a:lnTo>
                    <a:pt x="2365055" y="287627"/>
                  </a:lnTo>
                  <a:lnTo>
                    <a:pt x="2364476" y="288784"/>
                  </a:lnTo>
                  <a:cubicBezTo>
                    <a:pt x="2394046" y="254885"/>
                    <a:pt x="2429444" y="225933"/>
                    <a:pt x="2469075" y="202302"/>
                  </a:cubicBezTo>
                  <a:lnTo>
                    <a:pt x="2464452" y="203666"/>
                  </a:lnTo>
                  <a:lnTo>
                    <a:pt x="2458102" y="52150"/>
                  </a:lnTo>
                  <a:lnTo>
                    <a:pt x="2634880" y="0"/>
                  </a:lnTo>
                  <a:lnTo>
                    <a:pt x="2711784" y="130703"/>
                  </a:lnTo>
                  <a:lnTo>
                    <a:pt x="2707159" y="132067"/>
                  </a:lnTo>
                  <a:cubicBezTo>
                    <a:pt x="2750672" y="130497"/>
                    <a:pt x="2793590" y="134953"/>
                    <a:pt x="2834535" y="14631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701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B9DE8475-F266-4EEE-9E79-59618C1DA0D8}"/>
              </a:ext>
            </a:extLst>
          </p:cNvPr>
          <p:cNvGrpSpPr/>
          <p:nvPr/>
        </p:nvGrpSpPr>
        <p:grpSpPr>
          <a:xfrm>
            <a:off x="2675424" y="1562382"/>
            <a:ext cx="8816173" cy="1124120"/>
            <a:chOff x="2675424" y="1562382"/>
            <a:chExt cx="8816173" cy="1124120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15BB79A-C7BC-4315-B1CE-32BE7AEE2304}"/>
                </a:ext>
              </a:extLst>
            </p:cNvPr>
            <p:cNvSpPr txBox="1"/>
            <p:nvPr/>
          </p:nvSpPr>
          <p:spPr>
            <a:xfrm>
              <a:off x="8006209" y="1727659"/>
              <a:ext cx="3485388" cy="2308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lvl="0">
                <a:defRPr/>
              </a:pPr>
              <a:r>
                <a:rPr lang="en-US" sz="9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Supported UDS Services in DCM Module.</a:t>
              </a:r>
            </a:p>
          </p:txBody>
        </p: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7FE57F11-DF1F-4A66-82F1-6B0E10FFC51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65447" y="1899441"/>
              <a:ext cx="373397" cy="242515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20F63B81-67F1-4DC3-B072-788B142A5E0E}"/>
                </a:ext>
              </a:extLst>
            </p:cNvPr>
            <p:cNvCxnSpPr/>
            <p:nvPr/>
          </p:nvCxnSpPr>
          <p:spPr>
            <a:xfrm>
              <a:off x="3638844" y="1899442"/>
              <a:ext cx="824203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Rounded Rectangle 64">
              <a:extLst>
                <a:ext uri="{FF2B5EF4-FFF2-40B4-BE49-F238E27FC236}">
                  <a16:creationId xmlns:a16="http://schemas.microsoft.com/office/drawing/2014/main" id="{CEA04218-238F-47C8-9D57-76BC4604B158}"/>
                </a:ext>
              </a:extLst>
            </p:cNvPr>
            <p:cNvSpPr/>
            <p:nvPr/>
          </p:nvSpPr>
          <p:spPr>
            <a:xfrm>
              <a:off x="4092664" y="1562382"/>
              <a:ext cx="3808326" cy="665167"/>
            </a:xfrm>
            <a:prstGeom prst="roundRect">
              <a:avLst>
                <a:gd name="adj" fmla="val 50000"/>
              </a:avLst>
            </a:prstGeom>
            <a:solidFill>
              <a:srgbClr val="24B6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958C5A30-DBCD-45B6-AFE3-23B6282C69B6}"/>
                </a:ext>
              </a:extLst>
            </p:cNvPr>
            <p:cNvSpPr/>
            <p:nvPr/>
          </p:nvSpPr>
          <p:spPr>
            <a:xfrm>
              <a:off x="4148762" y="1619535"/>
              <a:ext cx="536510" cy="5508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54433E84-51C1-47DA-861D-B581CCDA45F4}"/>
                </a:ext>
              </a:extLst>
            </p:cNvPr>
            <p:cNvSpPr txBox="1"/>
            <p:nvPr/>
          </p:nvSpPr>
          <p:spPr>
            <a:xfrm>
              <a:off x="4686650" y="1687775"/>
              <a:ext cx="3142895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SUPPORTED SERVICES</a:t>
              </a: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CE1825BA-DE0F-42AF-8994-118E5602473B}"/>
                </a:ext>
              </a:extLst>
            </p:cNvPr>
            <p:cNvSpPr txBox="1"/>
            <p:nvPr/>
          </p:nvSpPr>
          <p:spPr>
            <a:xfrm>
              <a:off x="4117515" y="1761515"/>
              <a:ext cx="537887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IN" sz="1200" b="1" dirty="0">
                  <a:latin typeface="Arial" panose="020B0604020202020204" pitchFamily="34" charset="0"/>
                  <a:cs typeface="Arial" panose="020B0604020202020204" pitchFamily="34" charset="0"/>
                </a:rPr>
                <a:t>2.0</a:t>
              </a:r>
            </a:p>
          </p:txBody>
        </p:sp>
        <p:sp>
          <p:nvSpPr>
            <p:cNvPr id="67" name="Freeform 88">
              <a:extLst>
                <a:ext uri="{FF2B5EF4-FFF2-40B4-BE49-F238E27FC236}">
                  <a16:creationId xmlns:a16="http://schemas.microsoft.com/office/drawing/2014/main" id="{33852910-1850-402B-9C73-0D626BD576E5}"/>
                </a:ext>
              </a:extLst>
            </p:cNvPr>
            <p:cNvSpPr/>
            <p:nvPr/>
          </p:nvSpPr>
          <p:spPr>
            <a:xfrm>
              <a:off x="2675424" y="1795756"/>
              <a:ext cx="913216" cy="890746"/>
            </a:xfrm>
            <a:custGeom>
              <a:avLst/>
              <a:gdLst>
                <a:gd name="connsiteX0" fmla="*/ 292763 w 1218550"/>
                <a:gd name="connsiteY0" fmla="*/ 0 h 1157601"/>
                <a:gd name="connsiteX1" fmla="*/ 432894 w 1218550"/>
                <a:gd name="connsiteY1" fmla="*/ 67505 h 1157601"/>
                <a:gd name="connsiteX2" fmla="*/ 1206546 w 1218550"/>
                <a:gd name="connsiteY2" fmla="*/ 705365 h 1157601"/>
                <a:gd name="connsiteX3" fmla="*/ 1218550 w 1218550"/>
                <a:gd name="connsiteY3" fmla="*/ 721417 h 1157601"/>
                <a:gd name="connsiteX4" fmla="*/ 679908 w 1218550"/>
                <a:gd name="connsiteY4" fmla="*/ 1157601 h 1157601"/>
                <a:gd name="connsiteX5" fmla="*/ 671529 w 1218550"/>
                <a:gd name="connsiteY5" fmla="*/ 1146396 h 1157601"/>
                <a:gd name="connsiteX6" fmla="*/ 102406 w 1218550"/>
                <a:gd name="connsiteY6" fmla="*/ 677165 h 1157601"/>
                <a:gd name="connsiteX7" fmla="*/ 0 w 1218550"/>
                <a:gd name="connsiteY7" fmla="*/ 627833 h 1157601"/>
                <a:gd name="connsiteX8" fmla="*/ 292763 w 1218550"/>
                <a:gd name="connsiteY8" fmla="*/ 0 h 1157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8550" h="1157601">
                  <a:moveTo>
                    <a:pt x="292763" y="0"/>
                  </a:moveTo>
                  <a:lnTo>
                    <a:pt x="432894" y="67505"/>
                  </a:lnTo>
                  <a:cubicBezTo>
                    <a:pt x="730184" y="229002"/>
                    <a:pt x="992755" y="446309"/>
                    <a:pt x="1206546" y="705365"/>
                  </a:cubicBezTo>
                  <a:lnTo>
                    <a:pt x="1218550" y="721417"/>
                  </a:lnTo>
                  <a:lnTo>
                    <a:pt x="679908" y="1157601"/>
                  </a:lnTo>
                  <a:lnTo>
                    <a:pt x="671529" y="1146396"/>
                  </a:lnTo>
                  <a:cubicBezTo>
                    <a:pt x="514257" y="955826"/>
                    <a:pt x="321101" y="795968"/>
                    <a:pt x="102406" y="677165"/>
                  </a:cubicBezTo>
                  <a:lnTo>
                    <a:pt x="0" y="627833"/>
                  </a:lnTo>
                  <a:lnTo>
                    <a:pt x="292763" y="0"/>
                  </a:lnTo>
                  <a:close/>
                </a:path>
              </a:pathLst>
            </a:custGeom>
            <a:solidFill>
              <a:srgbClr val="24B6AB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8" name="Round Same Side Corner Rectangle 36">
              <a:extLst>
                <a:ext uri="{FF2B5EF4-FFF2-40B4-BE49-F238E27FC236}">
                  <a16:creationId xmlns:a16="http://schemas.microsoft.com/office/drawing/2014/main" id="{BFC05D16-8B1E-432C-856B-9064669518A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14469" y="2087885"/>
              <a:ext cx="382139" cy="302125"/>
            </a:xfrm>
            <a:custGeom>
              <a:avLst/>
              <a:gdLst/>
              <a:ahLst/>
              <a:cxnLst/>
              <a:rect l="l" t="t" r="r" b="b"/>
              <a:pathLst>
                <a:path w="3219104" h="2545072">
                  <a:moveTo>
                    <a:pt x="2779672" y="457200"/>
                  </a:moveTo>
                  <a:lnTo>
                    <a:pt x="2975888" y="457200"/>
                  </a:lnTo>
                  <a:cubicBezTo>
                    <a:pt x="3110212" y="457200"/>
                    <a:pt x="3219104" y="566092"/>
                    <a:pt x="3219104" y="700416"/>
                  </a:cubicBezTo>
                  <a:lnTo>
                    <a:pt x="3219104" y="2301856"/>
                  </a:lnTo>
                  <a:cubicBezTo>
                    <a:pt x="3219104" y="2436180"/>
                    <a:pt x="3110212" y="2545072"/>
                    <a:pt x="2975888" y="2545072"/>
                  </a:cubicBezTo>
                  <a:lnTo>
                    <a:pt x="2779672" y="2545072"/>
                  </a:lnTo>
                  <a:close/>
                  <a:moveTo>
                    <a:pt x="243216" y="457200"/>
                  </a:moveTo>
                  <a:lnTo>
                    <a:pt x="439432" y="457200"/>
                  </a:lnTo>
                  <a:lnTo>
                    <a:pt x="439432" y="2545072"/>
                  </a:lnTo>
                  <a:lnTo>
                    <a:pt x="243216" y="2545072"/>
                  </a:lnTo>
                  <a:cubicBezTo>
                    <a:pt x="108892" y="2545072"/>
                    <a:pt x="0" y="2436180"/>
                    <a:pt x="0" y="2301856"/>
                  </a:cubicBezTo>
                  <a:lnTo>
                    <a:pt x="0" y="700416"/>
                  </a:lnTo>
                  <a:cubicBezTo>
                    <a:pt x="0" y="566092"/>
                    <a:pt x="108892" y="457200"/>
                    <a:pt x="243216" y="457200"/>
                  </a:cubicBezTo>
                  <a:close/>
                  <a:moveTo>
                    <a:pt x="1428476" y="174246"/>
                  </a:moveTo>
                  <a:cubicBezTo>
                    <a:pt x="1372210" y="174246"/>
                    <a:pt x="1326598" y="219858"/>
                    <a:pt x="1326598" y="276124"/>
                  </a:cubicBezTo>
                  <a:lnTo>
                    <a:pt x="1326598" y="457200"/>
                  </a:lnTo>
                  <a:lnTo>
                    <a:pt x="1892506" y="457200"/>
                  </a:lnTo>
                  <a:lnTo>
                    <a:pt x="1892506" y="276124"/>
                  </a:lnTo>
                  <a:cubicBezTo>
                    <a:pt x="1892506" y="219858"/>
                    <a:pt x="1846894" y="174246"/>
                    <a:pt x="1790628" y="174246"/>
                  </a:cubicBezTo>
                  <a:close/>
                  <a:moveTo>
                    <a:pt x="1285704" y="0"/>
                  </a:moveTo>
                  <a:lnTo>
                    <a:pt x="1933400" y="0"/>
                  </a:lnTo>
                  <a:cubicBezTo>
                    <a:pt x="2007048" y="0"/>
                    <a:pt x="2066752" y="59704"/>
                    <a:pt x="2066752" y="133352"/>
                  </a:cubicBezTo>
                  <a:lnTo>
                    <a:pt x="2066752" y="457200"/>
                  </a:lnTo>
                  <a:lnTo>
                    <a:pt x="2599672" y="457200"/>
                  </a:lnTo>
                  <a:lnTo>
                    <a:pt x="2599672" y="2545072"/>
                  </a:lnTo>
                  <a:lnTo>
                    <a:pt x="619432" y="2545072"/>
                  </a:lnTo>
                  <a:lnTo>
                    <a:pt x="619432" y="457200"/>
                  </a:lnTo>
                  <a:lnTo>
                    <a:pt x="1152352" y="457200"/>
                  </a:lnTo>
                  <a:lnTo>
                    <a:pt x="1152352" y="133352"/>
                  </a:lnTo>
                  <a:cubicBezTo>
                    <a:pt x="1152352" y="59704"/>
                    <a:pt x="1212056" y="0"/>
                    <a:pt x="128570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700"/>
            </a:p>
          </p:txBody>
        </p:sp>
      </p:grpSp>
    </p:spTree>
    <p:extLst>
      <p:ext uri="{BB962C8B-B14F-4D97-AF65-F5344CB8AC3E}">
        <p14:creationId xmlns:p14="http://schemas.microsoft.com/office/powerpoint/2010/main" val="3730870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809354A9-E0E3-4A0B-A6FD-2DA2C738A063}"/>
              </a:ext>
            </a:extLst>
          </p:cNvPr>
          <p:cNvSpPr/>
          <p:nvPr/>
        </p:nvSpPr>
        <p:spPr>
          <a:xfrm>
            <a:off x="828966" y="2178719"/>
            <a:ext cx="6638093" cy="4567017"/>
          </a:xfrm>
          <a:prstGeom prst="roundRect">
            <a:avLst>
              <a:gd name="adj" fmla="val 4524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 dirty="0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C43CF46B-6B71-4CB1-94BD-E0327D501576}"/>
              </a:ext>
            </a:extLst>
          </p:cNvPr>
          <p:cNvGrpSpPr/>
          <p:nvPr/>
        </p:nvGrpSpPr>
        <p:grpSpPr>
          <a:xfrm>
            <a:off x="1005745" y="6281315"/>
            <a:ext cx="6230021" cy="338554"/>
            <a:chOff x="2311249" y="6438365"/>
            <a:chExt cx="6638092" cy="338554"/>
          </a:xfrm>
        </p:grpSpPr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1F4C0281-0AA2-498C-9372-337A6F7ED37E}"/>
                </a:ext>
              </a:extLst>
            </p:cNvPr>
            <p:cNvSpPr/>
            <p:nvPr/>
          </p:nvSpPr>
          <p:spPr>
            <a:xfrm>
              <a:off x="2311249" y="6438365"/>
              <a:ext cx="6638092" cy="317844"/>
            </a:xfrm>
            <a:prstGeom prst="roundRect">
              <a:avLst/>
            </a:prstGeom>
            <a:solidFill>
              <a:srgbClr val="F8CBA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 b="1" dirty="0">
                <a:solidFill>
                  <a:schemeClr val="tx1"/>
                </a:solidFill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6318C3D3-119D-4E1C-916C-0B81370DD43F}"/>
                </a:ext>
              </a:extLst>
            </p:cNvPr>
            <p:cNvSpPr txBox="1"/>
            <p:nvPr/>
          </p:nvSpPr>
          <p:spPr>
            <a:xfrm>
              <a:off x="5235662" y="6438365"/>
              <a:ext cx="733713" cy="338554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1600" b="1" dirty="0"/>
                <a:t>DSD</a:t>
              </a:r>
              <a:endParaRPr lang="ar-EG" sz="1400" b="1" dirty="0"/>
            </a:p>
          </p:txBody>
        </p:sp>
      </p:grp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DE9B3FA8-A163-4628-959F-CFD126E9F347}"/>
              </a:ext>
            </a:extLst>
          </p:cNvPr>
          <p:cNvSpPr/>
          <p:nvPr/>
        </p:nvSpPr>
        <p:spPr>
          <a:xfrm>
            <a:off x="828965" y="1776309"/>
            <a:ext cx="6638093" cy="31784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RTE</a:t>
            </a:r>
            <a:endParaRPr lang="ar-EG" b="1" dirty="0">
              <a:solidFill>
                <a:schemeClr val="tx1"/>
              </a:solidFill>
            </a:endParaRPr>
          </a:p>
        </p:txBody>
      </p:sp>
      <p:pic>
        <p:nvPicPr>
          <p:cNvPr id="5" name="Picture 4" descr="Home">
            <a:extLst>
              <a:ext uri="{FF2B5EF4-FFF2-40B4-BE49-F238E27FC236}">
                <a16:creationId xmlns:a16="http://schemas.microsoft.com/office/drawing/2014/main" id="{9F1C6FEE-1FF5-4128-995B-ED894BCCE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7086" y="113088"/>
            <a:ext cx="1176804" cy="1176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0" name="Freeform: Shape 79">
            <a:extLst>
              <a:ext uri="{FF2B5EF4-FFF2-40B4-BE49-F238E27FC236}">
                <a16:creationId xmlns:a16="http://schemas.microsoft.com/office/drawing/2014/main" id="{F863814B-C440-4E4D-A46C-700EB8D1EA41}"/>
              </a:ext>
            </a:extLst>
          </p:cNvPr>
          <p:cNvSpPr/>
          <p:nvPr/>
        </p:nvSpPr>
        <p:spPr>
          <a:xfrm>
            <a:off x="831168" y="289691"/>
            <a:ext cx="4075446" cy="1114150"/>
          </a:xfrm>
          <a:custGeom>
            <a:avLst/>
            <a:gdLst>
              <a:gd name="connsiteX0" fmla="*/ 4080137 w 4075445"/>
              <a:gd name="connsiteY0" fmla="*/ 563819 h 1114150"/>
              <a:gd name="connsiteX1" fmla="*/ 3913014 w 4075445"/>
              <a:gd name="connsiteY1" fmla="*/ 974882 h 1114150"/>
              <a:gd name="connsiteX2" fmla="*/ 3508988 w 4075445"/>
              <a:gd name="connsiteY2" fmla="*/ 1142298 h 1114150"/>
              <a:gd name="connsiteX3" fmla="*/ 0 w 4075445"/>
              <a:gd name="connsiteY3" fmla="*/ 1142298 h 1114150"/>
              <a:gd name="connsiteX4" fmla="*/ 571149 w 4075445"/>
              <a:gd name="connsiteY4" fmla="*/ 571149 h 1114150"/>
              <a:gd name="connsiteX5" fmla="*/ 571149 w 4075445"/>
              <a:gd name="connsiteY5" fmla="*/ 571149 h 1114150"/>
              <a:gd name="connsiteX6" fmla="*/ 1142298 w 4075445"/>
              <a:gd name="connsiteY6" fmla="*/ 0 h 1114150"/>
              <a:gd name="connsiteX7" fmla="*/ 3493742 w 4075445"/>
              <a:gd name="connsiteY7" fmla="*/ 0 h 1114150"/>
              <a:gd name="connsiteX8" fmla="*/ 4080137 w 4075445"/>
              <a:gd name="connsiteY8" fmla="*/ 563819 h 1114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75445" h="1114150">
                <a:moveTo>
                  <a:pt x="4080137" y="563819"/>
                </a:moveTo>
                <a:cubicBezTo>
                  <a:pt x="4082189" y="724491"/>
                  <a:pt x="4017686" y="870210"/>
                  <a:pt x="3913014" y="974882"/>
                </a:cubicBezTo>
                <a:cubicBezTo>
                  <a:pt x="3809809" y="1078381"/>
                  <a:pt x="3666728" y="1142298"/>
                  <a:pt x="3508988" y="1142298"/>
                </a:cubicBezTo>
                <a:lnTo>
                  <a:pt x="0" y="1142298"/>
                </a:lnTo>
                <a:cubicBezTo>
                  <a:pt x="315481" y="1142298"/>
                  <a:pt x="571149" y="886336"/>
                  <a:pt x="571149" y="571149"/>
                </a:cubicBezTo>
                <a:lnTo>
                  <a:pt x="571149" y="571149"/>
                </a:lnTo>
                <a:cubicBezTo>
                  <a:pt x="571149" y="255668"/>
                  <a:pt x="826817" y="0"/>
                  <a:pt x="1142298" y="0"/>
                </a:cubicBezTo>
                <a:lnTo>
                  <a:pt x="3493742" y="0"/>
                </a:lnTo>
                <a:cubicBezTo>
                  <a:pt x="3809223" y="-293"/>
                  <a:pt x="4076032" y="248632"/>
                  <a:pt x="4080137" y="563819"/>
                </a:cubicBezTo>
                <a:close/>
              </a:path>
            </a:pathLst>
          </a:custGeom>
          <a:solidFill>
            <a:srgbClr val="00C3E6"/>
          </a:solidFill>
          <a:ln w="2928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2D57FBD9-B428-4A8A-B125-0D36C6B3C89B}"/>
              </a:ext>
            </a:extLst>
          </p:cNvPr>
          <p:cNvSpPr/>
          <p:nvPr/>
        </p:nvSpPr>
        <p:spPr>
          <a:xfrm>
            <a:off x="166782" y="196161"/>
            <a:ext cx="645035" cy="645034"/>
          </a:xfrm>
          <a:custGeom>
            <a:avLst/>
            <a:gdLst>
              <a:gd name="connsiteX0" fmla="*/ 664679 w 645034"/>
              <a:gd name="connsiteY0" fmla="*/ 0 h 645034"/>
              <a:gd name="connsiteX1" fmla="*/ 664679 w 645034"/>
              <a:gd name="connsiteY1" fmla="*/ 664679 h 645034"/>
              <a:gd name="connsiteX2" fmla="*/ 0 w 645034"/>
              <a:gd name="connsiteY2" fmla="*/ 664679 h 645034"/>
              <a:gd name="connsiteX3" fmla="*/ 664679 w 645034"/>
              <a:gd name="connsiteY3" fmla="*/ 0 h 645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5034" h="645034">
                <a:moveTo>
                  <a:pt x="664679" y="0"/>
                </a:moveTo>
                <a:lnTo>
                  <a:pt x="664679" y="664679"/>
                </a:lnTo>
                <a:lnTo>
                  <a:pt x="0" y="664679"/>
                </a:lnTo>
                <a:cubicBezTo>
                  <a:pt x="0" y="297595"/>
                  <a:pt x="297595" y="0"/>
                  <a:pt x="664679" y="0"/>
                </a:cubicBezTo>
                <a:close/>
              </a:path>
            </a:pathLst>
          </a:custGeom>
          <a:solidFill>
            <a:srgbClr val="00C3E6"/>
          </a:solidFill>
          <a:ln w="2928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2" name="Freeform: Shape 81">
            <a:extLst>
              <a:ext uri="{FF2B5EF4-FFF2-40B4-BE49-F238E27FC236}">
                <a16:creationId xmlns:a16="http://schemas.microsoft.com/office/drawing/2014/main" id="{6396369F-61F3-41E9-9016-F5D262BBFD71}"/>
              </a:ext>
            </a:extLst>
          </p:cNvPr>
          <p:cNvSpPr/>
          <p:nvPr/>
        </p:nvSpPr>
        <p:spPr>
          <a:xfrm>
            <a:off x="831461" y="860840"/>
            <a:ext cx="645035" cy="645034"/>
          </a:xfrm>
          <a:custGeom>
            <a:avLst/>
            <a:gdLst>
              <a:gd name="connsiteX0" fmla="*/ 0 w 645034"/>
              <a:gd name="connsiteY0" fmla="*/ 664386 h 645034"/>
              <a:gd name="connsiteX1" fmla="*/ 0 w 645034"/>
              <a:gd name="connsiteY1" fmla="*/ 0 h 645034"/>
              <a:gd name="connsiteX2" fmla="*/ 664679 w 645034"/>
              <a:gd name="connsiteY2" fmla="*/ 0 h 645034"/>
              <a:gd name="connsiteX3" fmla="*/ 0 w 645034"/>
              <a:gd name="connsiteY3" fmla="*/ 664386 h 645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5034" h="645034">
                <a:moveTo>
                  <a:pt x="0" y="664386"/>
                </a:moveTo>
                <a:lnTo>
                  <a:pt x="0" y="0"/>
                </a:lnTo>
                <a:lnTo>
                  <a:pt x="664679" y="0"/>
                </a:lnTo>
                <a:cubicBezTo>
                  <a:pt x="664386" y="366790"/>
                  <a:pt x="366790" y="664386"/>
                  <a:pt x="0" y="664386"/>
                </a:cubicBezTo>
                <a:close/>
              </a:path>
            </a:pathLst>
          </a:custGeom>
          <a:solidFill>
            <a:srgbClr val="00C3E6"/>
          </a:solidFill>
          <a:ln w="2928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33028806-439A-42D9-A9F2-D89141693646}"/>
              </a:ext>
            </a:extLst>
          </p:cNvPr>
          <p:cNvSpPr/>
          <p:nvPr/>
        </p:nvSpPr>
        <p:spPr>
          <a:xfrm>
            <a:off x="89807" y="112263"/>
            <a:ext cx="1495307" cy="1495307"/>
          </a:xfrm>
          <a:custGeom>
            <a:avLst/>
            <a:gdLst>
              <a:gd name="connsiteX0" fmla="*/ 1274404 w 1495307"/>
              <a:gd name="connsiteY0" fmla="*/ 526599 h 1495307"/>
              <a:gd name="connsiteX1" fmla="*/ 969011 w 1495307"/>
              <a:gd name="connsiteY1" fmla="*/ 1274404 h 1495307"/>
              <a:gd name="connsiteX2" fmla="*/ 221206 w 1495307"/>
              <a:gd name="connsiteY2" fmla="*/ 969011 h 1495307"/>
              <a:gd name="connsiteX3" fmla="*/ 526599 w 1495307"/>
              <a:gd name="connsiteY3" fmla="*/ 221206 h 1495307"/>
              <a:gd name="connsiteX4" fmla="*/ 1274404 w 1495307"/>
              <a:gd name="connsiteY4" fmla="*/ 526599 h 1495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5307" h="1495307">
                <a:moveTo>
                  <a:pt x="1274404" y="526599"/>
                </a:moveTo>
                <a:cubicBezTo>
                  <a:pt x="1396573" y="817432"/>
                  <a:pt x="1259844" y="1152236"/>
                  <a:pt x="969011" y="1274404"/>
                </a:cubicBezTo>
                <a:cubicBezTo>
                  <a:pt x="678178" y="1396573"/>
                  <a:pt x="343375" y="1259844"/>
                  <a:pt x="221206" y="969011"/>
                </a:cubicBezTo>
                <a:cubicBezTo>
                  <a:pt x="99037" y="678178"/>
                  <a:pt x="235767" y="343375"/>
                  <a:pt x="526599" y="221206"/>
                </a:cubicBezTo>
                <a:cubicBezTo>
                  <a:pt x="817432" y="99037"/>
                  <a:pt x="1152236" y="235767"/>
                  <a:pt x="1274404" y="526599"/>
                </a:cubicBezTo>
                <a:close/>
              </a:path>
            </a:pathLst>
          </a:custGeom>
          <a:solidFill>
            <a:srgbClr val="FFFFFF"/>
          </a:solidFill>
          <a:ln w="2928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8" name="Freeform: Shape 77">
            <a:extLst>
              <a:ext uri="{FF2B5EF4-FFF2-40B4-BE49-F238E27FC236}">
                <a16:creationId xmlns:a16="http://schemas.microsoft.com/office/drawing/2014/main" id="{571D3E3B-FD36-4210-9622-B1D15A1BF9F5}"/>
              </a:ext>
            </a:extLst>
          </p:cNvPr>
          <p:cNvSpPr/>
          <p:nvPr/>
        </p:nvSpPr>
        <p:spPr>
          <a:xfrm>
            <a:off x="418075" y="433925"/>
            <a:ext cx="820953" cy="820953"/>
          </a:xfrm>
          <a:custGeom>
            <a:avLst/>
            <a:gdLst>
              <a:gd name="connsiteX0" fmla="*/ 836199 w 820953"/>
              <a:gd name="connsiteY0" fmla="*/ 418100 h 820952"/>
              <a:gd name="connsiteX1" fmla="*/ 418100 w 820953"/>
              <a:gd name="connsiteY1" fmla="*/ 836199 h 820952"/>
              <a:gd name="connsiteX2" fmla="*/ 0 w 820953"/>
              <a:gd name="connsiteY2" fmla="*/ 418100 h 820952"/>
              <a:gd name="connsiteX3" fmla="*/ 418100 w 820953"/>
              <a:gd name="connsiteY3" fmla="*/ 0 h 820952"/>
              <a:gd name="connsiteX4" fmla="*/ 836199 w 820953"/>
              <a:gd name="connsiteY4" fmla="*/ 418100 h 820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0953" h="820952">
                <a:moveTo>
                  <a:pt x="836199" y="418100"/>
                </a:moveTo>
                <a:cubicBezTo>
                  <a:pt x="836199" y="649010"/>
                  <a:pt x="649010" y="836199"/>
                  <a:pt x="418100" y="836199"/>
                </a:cubicBezTo>
                <a:cubicBezTo>
                  <a:pt x="187190" y="836199"/>
                  <a:pt x="0" y="649010"/>
                  <a:pt x="0" y="418100"/>
                </a:cubicBezTo>
                <a:cubicBezTo>
                  <a:pt x="0" y="187190"/>
                  <a:pt x="187190" y="0"/>
                  <a:pt x="418100" y="0"/>
                </a:cubicBezTo>
                <a:cubicBezTo>
                  <a:pt x="649010" y="0"/>
                  <a:pt x="836199" y="187190"/>
                  <a:pt x="836199" y="418100"/>
                </a:cubicBezTo>
                <a:close/>
              </a:path>
            </a:pathLst>
          </a:custGeom>
          <a:solidFill>
            <a:srgbClr val="009AB4"/>
          </a:solidFill>
          <a:ln w="29281" cap="flat">
            <a:noFill/>
            <a:prstDash val="solid"/>
            <a:miter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endParaRPr lang="en-US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F9C514EB-D0FB-4549-82C6-DC0FBE479AD6}"/>
              </a:ext>
            </a:extLst>
          </p:cNvPr>
          <p:cNvSpPr txBox="1"/>
          <p:nvPr/>
        </p:nvSpPr>
        <p:spPr>
          <a:xfrm>
            <a:off x="1667707" y="662159"/>
            <a:ext cx="4533801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I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SERVICE LIFE CYCLE</a:t>
            </a:r>
          </a:p>
        </p:txBody>
      </p:sp>
      <p:sp>
        <p:nvSpPr>
          <p:cNvPr id="36" name="Inhaltsplatzhalter 4">
            <a:extLst>
              <a:ext uri="{FF2B5EF4-FFF2-40B4-BE49-F238E27FC236}">
                <a16:creationId xmlns:a16="http://schemas.microsoft.com/office/drawing/2014/main" id="{9C9776D3-4CC9-436F-B4EB-944AB439E193}"/>
              </a:ext>
            </a:extLst>
          </p:cNvPr>
          <p:cNvSpPr txBox="1">
            <a:spLocks/>
          </p:cNvSpPr>
          <p:nvPr/>
        </p:nvSpPr>
        <p:spPr>
          <a:xfrm>
            <a:off x="531945" y="637696"/>
            <a:ext cx="579096" cy="43088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2800" b="1" dirty="0">
                <a:latin typeface="Roboto" pitchFamily="2" charset="0"/>
                <a:ea typeface="Roboto Light" panose="02000000000000000000" pitchFamily="2" charset="0"/>
              </a:rPr>
              <a:t>3.0</a:t>
            </a:r>
            <a:endParaRPr lang="en-US" sz="18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04" name="Rectangle: Rounded Corners 103">
            <a:extLst>
              <a:ext uri="{FF2B5EF4-FFF2-40B4-BE49-F238E27FC236}">
                <a16:creationId xmlns:a16="http://schemas.microsoft.com/office/drawing/2014/main" id="{DE72C5C0-FB85-4950-A8A9-6203DAAAD644}"/>
              </a:ext>
            </a:extLst>
          </p:cNvPr>
          <p:cNvSpPr/>
          <p:nvPr/>
        </p:nvSpPr>
        <p:spPr>
          <a:xfrm>
            <a:off x="1006894" y="2651322"/>
            <a:ext cx="6230021" cy="3454235"/>
          </a:xfrm>
          <a:prstGeom prst="roundRect">
            <a:avLst>
              <a:gd name="adj" fmla="val 6058"/>
            </a:avLst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30E81D9E-76D4-4E58-B287-187478F38974}"/>
              </a:ext>
            </a:extLst>
          </p:cNvPr>
          <p:cNvSpPr txBox="1"/>
          <p:nvPr/>
        </p:nvSpPr>
        <p:spPr>
          <a:xfrm>
            <a:off x="866283" y="2152234"/>
            <a:ext cx="1060516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b="1" dirty="0"/>
              <a:t>DCM</a:t>
            </a:r>
            <a:endParaRPr lang="ar-EG" b="1" dirty="0"/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2575C819-7F2C-4615-A2C6-9F6A049E43CE}"/>
              </a:ext>
            </a:extLst>
          </p:cNvPr>
          <p:cNvSpPr txBox="1"/>
          <p:nvPr/>
        </p:nvSpPr>
        <p:spPr>
          <a:xfrm>
            <a:off x="1055939" y="2647717"/>
            <a:ext cx="87086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b="1" dirty="0"/>
              <a:t>DSP</a:t>
            </a:r>
            <a:endParaRPr lang="ar-EG" b="1" dirty="0"/>
          </a:p>
        </p:txBody>
      </p: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EADC7480-AC7D-4B0D-8D88-B091F8D6ED4D}"/>
              </a:ext>
            </a:extLst>
          </p:cNvPr>
          <p:cNvGrpSpPr/>
          <p:nvPr/>
        </p:nvGrpSpPr>
        <p:grpSpPr>
          <a:xfrm>
            <a:off x="1427542" y="3225458"/>
            <a:ext cx="1338814" cy="1407297"/>
            <a:chOff x="5427327" y="3766746"/>
            <a:chExt cx="1775737" cy="1775737"/>
          </a:xfrm>
        </p:grpSpPr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13C8759D-03DB-4F50-8ACD-A503CDEFE11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27327" y="3766746"/>
              <a:ext cx="1775737" cy="1775737"/>
            </a:xfrm>
            <a:custGeom>
              <a:avLst/>
              <a:gdLst>
                <a:gd name="connsiteX0" fmla="*/ 2293994 w 2342283"/>
                <a:gd name="connsiteY0" fmla="*/ 1364460 h 2342283"/>
                <a:gd name="connsiteX1" fmla="*/ 1364460 w 2342283"/>
                <a:gd name="connsiteY1" fmla="*/ 2293994 h 2342283"/>
                <a:gd name="connsiteX2" fmla="*/ 1004455 w 2342283"/>
                <a:gd name="connsiteY2" fmla="*/ 2293994 h 2342283"/>
                <a:gd name="connsiteX3" fmla="*/ 74600 w 2342283"/>
                <a:gd name="connsiteY3" fmla="*/ 1364460 h 2342283"/>
                <a:gd name="connsiteX4" fmla="*/ 74600 w 2342283"/>
                <a:gd name="connsiteY4" fmla="*/ 1004455 h 2342283"/>
                <a:gd name="connsiteX5" fmla="*/ 1004134 w 2342283"/>
                <a:gd name="connsiteY5" fmla="*/ 74600 h 2342283"/>
                <a:gd name="connsiteX6" fmla="*/ 1364140 w 2342283"/>
                <a:gd name="connsiteY6" fmla="*/ 74600 h 2342283"/>
                <a:gd name="connsiteX7" fmla="*/ 2293673 w 2342283"/>
                <a:gd name="connsiteY7" fmla="*/ 1004134 h 2342283"/>
                <a:gd name="connsiteX8" fmla="*/ 2293994 w 2342283"/>
                <a:gd name="connsiteY8" fmla="*/ 1364460 h 2342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42283" h="2342283">
                  <a:moveTo>
                    <a:pt x="2293994" y="1364460"/>
                  </a:moveTo>
                  <a:lnTo>
                    <a:pt x="1364460" y="2293994"/>
                  </a:lnTo>
                  <a:cubicBezTo>
                    <a:pt x="1264994" y="2393461"/>
                    <a:pt x="1103922" y="2393461"/>
                    <a:pt x="1004455" y="2293994"/>
                  </a:cubicBezTo>
                  <a:lnTo>
                    <a:pt x="74600" y="1364460"/>
                  </a:lnTo>
                  <a:cubicBezTo>
                    <a:pt x="-24867" y="1264994"/>
                    <a:pt x="-24867" y="1103922"/>
                    <a:pt x="74600" y="1004455"/>
                  </a:cubicBezTo>
                  <a:lnTo>
                    <a:pt x="1004134" y="74600"/>
                  </a:lnTo>
                  <a:cubicBezTo>
                    <a:pt x="1103601" y="-24867"/>
                    <a:pt x="1264673" y="-24867"/>
                    <a:pt x="1364140" y="74600"/>
                  </a:cubicBezTo>
                  <a:lnTo>
                    <a:pt x="2293673" y="1004134"/>
                  </a:lnTo>
                  <a:cubicBezTo>
                    <a:pt x="2393461" y="1103601"/>
                    <a:pt x="2393461" y="1264994"/>
                    <a:pt x="2293994" y="1364460"/>
                  </a:cubicBez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1270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86" name="TextBox 185">
              <a:extLst>
                <a:ext uri="{FF2B5EF4-FFF2-40B4-BE49-F238E27FC236}">
                  <a16:creationId xmlns:a16="http://schemas.microsoft.com/office/drawing/2014/main" id="{7FDF036A-048D-498A-8ADC-6D422A148E9B}"/>
                </a:ext>
              </a:extLst>
            </p:cNvPr>
            <p:cNvSpPr txBox="1"/>
            <p:nvPr/>
          </p:nvSpPr>
          <p:spPr>
            <a:xfrm>
              <a:off x="5657052" y="4404121"/>
              <a:ext cx="1323144" cy="427190"/>
            </a:xfrm>
            <a:prstGeom prst="rect">
              <a:avLst/>
            </a:prstGeom>
            <a:noFill/>
          </p:spPr>
          <p:txBody>
            <a:bodyPr wrap="none" rtlCol="1">
              <a:spAutoFit/>
            </a:bodyPr>
            <a:lstStyle/>
            <a:p>
              <a:pPr algn="ctr"/>
              <a:r>
                <a:rPr lang="en-US" sz="1600" b="1" dirty="0"/>
                <a:t>Response</a:t>
              </a:r>
              <a:endParaRPr lang="ar-EG" sz="1600" b="1" dirty="0"/>
            </a:p>
          </p:txBody>
        </p:sp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8100CF18-7F4E-46C8-BFF4-2C6F385293DE}"/>
              </a:ext>
            </a:extLst>
          </p:cNvPr>
          <p:cNvGrpSpPr>
            <a:grpSpLocks noChangeAspect="1"/>
          </p:cNvGrpSpPr>
          <p:nvPr/>
        </p:nvGrpSpPr>
        <p:grpSpPr>
          <a:xfrm>
            <a:off x="1948969" y="1800797"/>
            <a:ext cx="301126" cy="223207"/>
            <a:chOff x="5987049" y="3348242"/>
            <a:chExt cx="217901" cy="161517"/>
          </a:xfrm>
          <a:solidFill>
            <a:schemeClr val="bg2">
              <a:lumMod val="75000"/>
            </a:schemeClr>
          </a:solidFill>
        </p:grpSpPr>
        <p:sp>
          <p:nvSpPr>
            <p:cNvPr id="135" name="Freeform 133">
              <a:extLst>
                <a:ext uri="{FF2B5EF4-FFF2-40B4-BE49-F238E27FC236}">
                  <a16:creationId xmlns:a16="http://schemas.microsoft.com/office/drawing/2014/main" id="{DD6BC4E4-C20B-4AC1-946F-1F54CA90F4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87049" y="3353672"/>
              <a:ext cx="208240" cy="156087"/>
            </a:xfrm>
            <a:custGeom>
              <a:avLst/>
              <a:gdLst>
                <a:gd name="T0" fmla="*/ 4724 w 6117"/>
                <a:gd name="T1" fmla="*/ 1612 h 4594"/>
                <a:gd name="T2" fmla="*/ 4680 w 6117"/>
                <a:gd name="T3" fmla="*/ 1652 h 4594"/>
                <a:gd name="T4" fmla="*/ 4088 w 6117"/>
                <a:gd name="T5" fmla="*/ 2189 h 4594"/>
                <a:gd name="T6" fmla="*/ 4037 w 6117"/>
                <a:gd name="T7" fmla="*/ 2237 h 4594"/>
                <a:gd name="T8" fmla="*/ 4474 w 6117"/>
                <a:gd name="T9" fmla="*/ 2673 h 4594"/>
                <a:gd name="T10" fmla="*/ 5289 w 6117"/>
                <a:gd name="T11" fmla="*/ 3489 h 4594"/>
                <a:gd name="T12" fmla="*/ 5211 w 6117"/>
                <a:gd name="T13" fmla="*/ 3815 h 4594"/>
                <a:gd name="T14" fmla="*/ 5016 w 6117"/>
                <a:gd name="T15" fmla="*/ 3755 h 4594"/>
                <a:gd name="T16" fmla="*/ 4205 w 6117"/>
                <a:gd name="T17" fmla="*/ 2944 h 4594"/>
                <a:gd name="T18" fmla="*/ 3755 w 6117"/>
                <a:gd name="T19" fmla="*/ 2493 h 4594"/>
                <a:gd name="T20" fmla="*/ 3704 w 6117"/>
                <a:gd name="T21" fmla="*/ 2539 h 4594"/>
                <a:gd name="T22" fmla="*/ 3200 w 6117"/>
                <a:gd name="T23" fmla="*/ 2997 h 4594"/>
                <a:gd name="T24" fmla="*/ 2918 w 6117"/>
                <a:gd name="T25" fmla="*/ 2998 h 4594"/>
                <a:gd name="T26" fmla="*/ 2432 w 6117"/>
                <a:gd name="T27" fmla="*/ 2557 h 4594"/>
                <a:gd name="T28" fmla="*/ 2354 w 6117"/>
                <a:gd name="T29" fmla="*/ 2487 h 4594"/>
                <a:gd name="T30" fmla="*/ 2314 w 6117"/>
                <a:gd name="T31" fmla="*/ 2543 h 4594"/>
                <a:gd name="T32" fmla="*/ 1101 w 6117"/>
                <a:gd name="T33" fmla="*/ 3756 h 4594"/>
                <a:gd name="T34" fmla="*/ 771 w 6117"/>
                <a:gd name="T35" fmla="*/ 3689 h 4594"/>
                <a:gd name="T36" fmla="*/ 832 w 6117"/>
                <a:gd name="T37" fmla="*/ 3483 h 4594"/>
                <a:gd name="T38" fmla="*/ 1805 w 6117"/>
                <a:gd name="T39" fmla="*/ 2513 h 4594"/>
                <a:gd name="T40" fmla="*/ 2080 w 6117"/>
                <a:gd name="T41" fmla="*/ 2239 h 4594"/>
                <a:gd name="T42" fmla="*/ 1583 w 6117"/>
                <a:gd name="T43" fmla="*/ 1787 h 4594"/>
                <a:gd name="T44" fmla="*/ 832 w 6117"/>
                <a:gd name="T45" fmla="*/ 1104 h 4594"/>
                <a:gd name="T46" fmla="*/ 769 w 6117"/>
                <a:gd name="T47" fmla="*/ 910 h 4594"/>
                <a:gd name="T48" fmla="*/ 904 w 6117"/>
                <a:gd name="T49" fmla="*/ 773 h 4594"/>
                <a:gd name="T50" fmla="*/ 1095 w 6117"/>
                <a:gd name="T51" fmla="*/ 827 h 4594"/>
                <a:gd name="T52" fmla="*/ 2147 w 6117"/>
                <a:gd name="T53" fmla="*/ 1781 h 4594"/>
                <a:gd name="T54" fmla="*/ 3058 w 6117"/>
                <a:gd name="T55" fmla="*/ 2608 h 4594"/>
                <a:gd name="T56" fmla="*/ 3106 w 6117"/>
                <a:gd name="T57" fmla="*/ 2566 h 4594"/>
                <a:gd name="T58" fmla="*/ 4481 w 6117"/>
                <a:gd name="T59" fmla="*/ 1316 h 4594"/>
                <a:gd name="T60" fmla="*/ 4500 w 6117"/>
                <a:gd name="T61" fmla="*/ 1 h 4594"/>
                <a:gd name="T62" fmla="*/ 754 w 6117"/>
                <a:gd name="T63" fmla="*/ 1 h 4594"/>
                <a:gd name="T64" fmla="*/ 12 w 6117"/>
                <a:gd name="T65" fmla="*/ 631 h 4594"/>
                <a:gd name="T66" fmla="*/ 0 w 6117"/>
                <a:gd name="T67" fmla="*/ 670 h 4594"/>
                <a:gd name="T68" fmla="*/ 0 w 6117"/>
                <a:gd name="T69" fmla="*/ 3920 h 4594"/>
                <a:gd name="T70" fmla="*/ 30 w 6117"/>
                <a:gd name="T71" fmla="*/ 4033 h 4594"/>
                <a:gd name="T72" fmla="*/ 772 w 6117"/>
                <a:gd name="T73" fmla="*/ 4588 h 4594"/>
                <a:gd name="T74" fmla="*/ 5064 w 6117"/>
                <a:gd name="T75" fmla="*/ 4588 h 4594"/>
                <a:gd name="T76" fmla="*/ 5516 w 6117"/>
                <a:gd name="T77" fmla="*/ 4567 h 4594"/>
                <a:gd name="T78" fmla="*/ 6107 w 6117"/>
                <a:gd name="T79" fmla="*/ 3946 h 4594"/>
                <a:gd name="T80" fmla="*/ 6117 w 6117"/>
                <a:gd name="T81" fmla="*/ 3920 h 4594"/>
                <a:gd name="T82" fmla="*/ 6117 w 6117"/>
                <a:gd name="T83" fmla="*/ 1808 h 4594"/>
                <a:gd name="T84" fmla="*/ 4724 w 6117"/>
                <a:gd name="T85" fmla="*/ 1612 h 4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6117" h="4594">
                  <a:moveTo>
                    <a:pt x="4724" y="1612"/>
                  </a:moveTo>
                  <a:lnTo>
                    <a:pt x="4680" y="1652"/>
                  </a:lnTo>
                  <a:lnTo>
                    <a:pt x="4088" y="2189"/>
                  </a:lnTo>
                  <a:cubicBezTo>
                    <a:pt x="4072" y="2204"/>
                    <a:pt x="4056" y="2219"/>
                    <a:pt x="4037" y="2237"/>
                  </a:cubicBezTo>
                  <a:cubicBezTo>
                    <a:pt x="4184" y="2384"/>
                    <a:pt x="4330" y="2528"/>
                    <a:pt x="4474" y="2673"/>
                  </a:cubicBezTo>
                  <a:cubicBezTo>
                    <a:pt x="4747" y="2944"/>
                    <a:pt x="5018" y="3216"/>
                    <a:pt x="5289" y="3489"/>
                  </a:cubicBezTo>
                  <a:cubicBezTo>
                    <a:pt x="5402" y="3602"/>
                    <a:pt x="5359" y="3775"/>
                    <a:pt x="5211" y="3815"/>
                  </a:cubicBezTo>
                  <a:cubicBezTo>
                    <a:pt x="5134" y="3836"/>
                    <a:pt x="5071" y="3810"/>
                    <a:pt x="5016" y="3755"/>
                  </a:cubicBezTo>
                  <a:lnTo>
                    <a:pt x="4205" y="2944"/>
                  </a:lnTo>
                  <a:cubicBezTo>
                    <a:pt x="4056" y="2795"/>
                    <a:pt x="3908" y="2646"/>
                    <a:pt x="3755" y="2493"/>
                  </a:cubicBezTo>
                  <a:cubicBezTo>
                    <a:pt x="3736" y="2510"/>
                    <a:pt x="3719" y="2524"/>
                    <a:pt x="3704" y="2539"/>
                  </a:cubicBezTo>
                  <a:cubicBezTo>
                    <a:pt x="3536" y="2692"/>
                    <a:pt x="3368" y="2845"/>
                    <a:pt x="3200" y="2997"/>
                  </a:cubicBezTo>
                  <a:cubicBezTo>
                    <a:pt x="3107" y="3081"/>
                    <a:pt x="3011" y="3082"/>
                    <a:pt x="2918" y="2998"/>
                  </a:cubicBezTo>
                  <a:lnTo>
                    <a:pt x="2432" y="2557"/>
                  </a:lnTo>
                  <a:cubicBezTo>
                    <a:pt x="2410" y="2537"/>
                    <a:pt x="2388" y="2518"/>
                    <a:pt x="2354" y="2487"/>
                  </a:cubicBezTo>
                  <a:cubicBezTo>
                    <a:pt x="2342" y="2507"/>
                    <a:pt x="2329" y="2526"/>
                    <a:pt x="2314" y="2543"/>
                  </a:cubicBezTo>
                  <a:cubicBezTo>
                    <a:pt x="1910" y="2948"/>
                    <a:pt x="1506" y="3353"/>
                    <a:pt x="1101" y="3756"/>
                  </a:cubicBezTo>
                  <a:cubicBezTo>
                    <a:pt x="987" y="3870"/>
                    <a:pt x="816" y="3835"/>
                    <a:pt x="771" y="3689"/>
                  </a:cubicBezTo>
                  <a:cubicBezTo>
                    <a:pt x="746" y="3608"/>
                    <a:pt x="774" y="3542"/>
                    <a:pt x="832" y="3483"/>
                  </a:cubicBezTo>
                  <a:lnTo>
                    <a:pt x="1805" y="2513"/>
                  </a:lnTo>
                  <a:cubicBezTo>
                    <a:pt x="1895" y="2422"/>
                    <a:pt x="1986" y="2333"/>
                    <a:pt x="2080" y="2239"/>
                  </a:cubicBezTo>
                  <a:lnTo>
                    <a:pt x="1583" y="1787"/>
                  </a:lnTo>
                  <a:cubicBezTo>
                    <a:pt x="1333" y="1559"/>
                    <a:pt x="1083" y="1331"/>
                    <a:pt x="832" y="1104"/>
                  </a:cubicBezTo>
                  <a:cubicBezTo>
                    <a:pt x="775" y="1051"/>
                    <a:pt x="750" y="987"/>
                    <a:pt x="769" y="910"/>
                  </a:cubicBezTo>
                  <a:cubicBezTo>
                    <a:pt x="784" y="842"/>
                    <a:pt x="836" y="789"/>
                    <a:pt x="904" y="773"/>
                  </a:cubicBezTo>
                  <a:cubicBezTo>
                    <a:pt x="978" y="752"/>
                    <a:pt x="1040" y="776"/>
                    <a:pt x="1095" y="827"/>
                  </a:cubicBezTo>
                  <a:cubicBezTo>
                    <a:pt x="1446" y="1145"/>
                    <a:pt x="1796" y="1463"/>
                    <a:pt x="2147" y="1781"/>
                  </a:cubicBezTo>
                  <a:lnTo>
                    <a:pt x="3058" y="2608"/>
                  </a:lnTo>
                  <a:cubicBezTo>
                    <a:pt x="3075" y="2593"/>
                    <a:pt x="3091" y="2580"/>
                    <a:pt x="3106" y="2566"/>
                  </a:cubicBezTo>
                  <a:lnTo>
                    <a:pt x="4481" y="1316"/>
                  </a:lnTo>
                  <a:cubicBezTo>
                    <a:pt x="4240" y="909"/>
                    <a:pt x="4247" y="401"/>
                    <a:pt x="4500" y="1"/>
                  </a:cubicBezTo>
                  <a:cubicBezTo>
                    <a:pt x="3251" y="0"/>
                    <a:pt x="2003" y="0"/>
                    <a:pt x="754" y="1"/>
                  </a:cubicBezTo>
                  <a:cubicBezTo>
                    <a:pt x="388" y="2"/>
                    <a:pt x="75" y="271"/>
                    <a:pt x="12" y="631"/>
                  </a:cubicBezTo>
                  <a:cubicBezTo>
                    <a:pt x="9" y="644"/>
                    <a:pt x="5" y="657"/>
                    <a:pt x="0" y="670"/>
                  </a:cubicBezTo>
                  <a:lnTo>
                    <a:pt x="0" y="3920"/>
                  </a:lnTo>
                  <a:cubicBezTo>
                    <a:pt x="10" y="3958"/>
                    <a:pt x="19" y="3996"/>
                    <a:pt x="30" y="4033"/>
                  </a:cubicBezTo>
                  <a:cubicBezTo>
                    <a:pt x="125" y="4365"/>
                    <a:pt x="421" y="4588"/>
                    <a:pt x="772" y="4588"/>
                  </a:cubicBezTo>
                  <a:cubicBezTo>
                    <a:pt x="2203" y="4589"/>
                    <a:pt x="3634" y="4589"/>
                    <a:pt x="5064" y="4588"/>
                  </a:cubicBezTo>
                  <a:cubicBezTo>
                    <a:pt x="5215" y="4588"/>
                    <a:pt x="5369" y="4594"/>
                    <a:pt x="5516" y="4567"/>
                  </a:cubicBezTo>
                  <a:cubicBezTo>
                    <a:pt x="5829" y="4507"/>
                    <a:pt x="6050" y="4264"/>
                    <a:pt x="6107" y="3946"/>
                  </a:cubicBezTo>
                  <a:cubicBezTo>
                    <a:pt x="6109" y="3937"/>
                    <a:pt x="6113" y="3928"/>
                    <a:pt x="6117" y="3920"/>
                  </a:cubicBezTo>
                  <a:lnTo>
                    <a:pt x="6117" y="1808"/>
                  </a:lnTo>
                  <a:cubicBezTo>
                    <a:pt x="5656" y="2032"/>
                    <a:pt x="5105" y="1954"/>
                    <a:pt x="4724" y="1612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solidFill>
                <a:srgbClr val="00206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6" name="Freeform 134">
              <a:extLst>
                <a:ext uri="{FF2B5EF4-FFF2-40B4-BE49-F238E27FC236}">
                  <a16:creationId xmlns:a16="http://schemas.microsoft.com/office/drawing/2014/main" id="{73111D28-2782-415F-95FC-C19353008DF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145913" y="3348242"/>
              <a:ext cx="59037" cy="58848"/>
            </a:xfrm>
            <a:custGeom>
              <a:avLst/>
              <a:gdLst>
                <a:gd name="T0" fmla="*/ 900 w 1733"/>
                <a:gd name="T1" fmla="*/ 0 h 1732"/>
                <a:gd name="T2" fmla="*/ 129 w 1733"/>
                <a:gd name="T3" fmla="*/ 514 h 1732"/>
                <a:gd name="T4" fmla="*/ 310 w 1733"/>
                <a:gd name="T5" fmla="*/ 1422 h 1732"/>
                <a:gd name="T6" fmla="*/ 1218 w 1733"/>
                <a:gd name="T7" fmla="*/ 1603 h 1732"/>
                <a:gd name="T8" fmla="*/ 1733 w 1733"/>
                <a:gd name="T9" fmla="*/ 833 h 1732"/>
                <a:gd name="T10" fmla="*/ 900 w 1733"/>
                <a:gd name="T11" fmla="*/ 0 h 1732"/>
                <a:gd name="T12" fmla="*/ 1175 w 1733"/>
                <a:gd name="T13" fmla="*/ 982 h 1732"/>
                <a:gd name="T14" fmla="*/ 1007 w 1733"/>
                <a:gd name="T15" fmla="*/ 815 h 1732"/>
                <a:gd name="T16" fmla="*/ 1007 w 1733"/>
                <a:gd name="T17" fmla="*/ 823 h 1732"/>
                <a:gd name="T18" fmla="*/ 1007 w 1733"/>
                <a:gd name="T19" fmla="*/ 1256 h 1732"/>
                <a:gd name="T20" fmla="*/ 1007 w 1733"/>
                <a:gd name="T21" fmla="*/ 1261 h 1732"/>
                <a:gd name="T22" fmla="*/ 792 w 1733"/>
                <a:gd name="T23" fmla="*/ 1261 h 1732"/>
                <a:gd name="T24" fmla="*/ 792 w 1733"/>
                <a:gd name="T25" fmla="*/ 1251 h 1732"/>
                <a:gd name="T26" fmla="*/ 792 w 1733"/>
                <a:gd name="T27" fmla="*/ 826 h 1732"/>
                <a:gd name="T28" fmla="*/ 792 w 1733"/>
                <a:gd name="T29" fmla="*/ 815 h 1732"/>
                <a:gd name="T30" fmla="*/ 624 w 1733"/>
                <a:gd name="T31" fmla="*/ 983 h 1732"/>
                <a:gd name="T32" fmla="*/ 474 w 1733"/>
                <a:gd name="T33" fmla="*/ 832 h 1732"/>
                <a:gd name="T34" fmla="*/ 899 w 1733"/>
                <a:gd name="T35" fmla="*/ 405 h 1732"/>
                <a:gd name="T36" fmla="*/ 1325 w 1733"/>
                <a:gd name="T37" fmla="*/ 832 h 1732"/>
                <a:gd name="T38" fmla="*/ 1175 w 1733"/>
                <a:gd name="T39" fmla="*/ 982 h 17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733" h="1732">
                  <a:moveTo>
                    <a:pt x="900" y="0"/>
                  </a:moveTo>
                  <a:cubicBezTo>
                    <a:pt x="562" y="0"/>
                    <a:pt x="258" y="203"/>
                    <a:pt x="129" y="514"/>
                  </a:cubicBezTo>
                  <a:cubicBezTo>
                    <a:pt x="0" y="826"/>
                    <a:pt x="72" y="1184"/>
                    <a:pt x="310" y="1422"/>
                  </a:cubicBezTo>
                  <a:cubicBezTo>
                    <a:pt x="548" y="1661"/>
                    <a:pt x="907" y="1732"/>
                    <a:pt x="1218" y="1603"/>
                  </a:cubicBezTo>
                  <a:cubicBezTo>
                    <a:pt x="1530" y="1474"/>
                    <a:pt x="1733" y="1170"/>
                    <a:pt x="1733" y="833"/>
                  </a:cubicBezTo>
                  <a:cubicBezTo>
                    <a:pt x="1733" y="373"/>
                    <a:pt x="1360" y="0"/>
                    <a:pt x="900" y="0"/>
                  </a:cubicBezTo>
                  <a:close/>
                  <a:moveTo>
                    <a:pt x="1175" y="982"/>
                  </a:moveTo>
                  <a:lnTo>
                    <a:pt x="1007" y="815"/>
                  </a:lnTo>
                  <a:lnTo>
                    <a:pt x="1007" y="823"/>
                  </a:lnTo>
                  <a:lnTo>
                    <a:pt x="1007" y="1256"/>
                  </a:lnTo>
                  <a:lnTo>
                    <a:pt x="1007" y="1261"/>
                  </a:lnTo>
                  <a:lnTo>
                    <a:pt x="792" y="1261"/>
                  </a:lnTo>
                  <a:lnTo>
                    <a:pt x="792" y="1251"/>
                  </a:lnTo>
                  <a:lnTo>
                    <a:pt x="792" y="826"/>
                  </a:lnTo>
                  <a:lnTo>
                    <a:pt x="792" y="815"/>
                  </a:lnTo>
                  <a:lnTo>
                    <a:pt x="624" y="983"/>
                  </a:lnTo>
                  <a:lnTo>
                    <a:pt x="474" y="832"/>
                  </a:lnTo>
                  <a:lnTo>
                    <a:pt x="899" y="405"/>
                  </a:lnTo>
                  <a:lnTo>
                    <a:pt x="1325" y="832"/>
                  </a:lnTo>
                  <a:lnTo>
                    <a:pt x="1175" y="982"/>
                  </a:lnTo>
                  <a:close/>
                </a:path>
              </a:pathLst>
            </a:custGeom>
            <a:solidFill>
              <a:srgbClr val="CC0000"/>
            </a:solidFill>
            <a:ln w="0">
              <a:solidFill>
                <a:srgbClr val="00206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62" name="Graphic 61">
            <a:extLst>
              <a:ext uri="{FF2B5EF4-FFF2-40B4-BE49-F238E27FC236}">
                <a16:creationId xmlns:a16="http://schemas.microsoft.com/office/drawing/2014/main" id="{06B15CEA-0D57-49F5-92D5-618E9D9CD4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21134" y="2757142"/>
            <a:ext cx="410235" cy="410235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3E43B24-3CA3-4D03-B794-1480A0762638}"/>
              </a:ext>
            </a:extLst>
          </p:cNvPr>
          <p:cNvCxnSpPr>
            <a:cxnSpLocks/>
          </p:cNvCxnSpPr>
          <p:nvPr/>
        </p:nvCxnSpPr>
        <p:spPr>
          <a:xfrm flipH="1">
            <a:off x="2092528" y="4715663"/>
            <a:ext cx="7004" cy="180896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A36BB00-92A8-4755-ADB8-BF0EEC6BFF5C}"/>
              </a:ext>
            </a:extLst>
          </p:cNvPr>
          <p:cNvSpPr txBox="1"/>
          <p:nvPr/>
        </p:nvSpPr>
        <p:spPr>
          <a:xfrm>
            <a:off x="2150935" y="5020312"/>
            <a:ext cx="1466235" cy="52322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1">
            <a:spAutoFit/>
          </a:bodyPr>
          <a:lstStyle/>
          <a:p>
            <a:pPr algn="ctr"/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Positive</a:t>
            </a:r>
            <a:r>
              <a:rPr lang="en-US" sz="1400" dirty="0"/>
              <a:t>/</a:t>
            </a:r>
            <a:r>
              <a:rPr lang="en-US" sz="1400" dirty="0">
                <a:solidFill>
                  <a:srgbClr val="FF0000"/>
                </a:solidFill>
              </a:rPr>
              <a:t>Negative</a:t>
            </a:r>
            <a:br>
              <a:rPr lang="en-US" sz="1400" dirty="0"/>
            </a:br>
            <a:r>
              <a:rPr lang="en-US" sz="1400" dirty="0"/>
              <a:t>Response</a:t>
            </a:r>
            <a:endParaRPr lang="ar-EG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CB6DD03-9692-4123-8BE9-5BD54524D2E7}"/>
              </a:ext>
            </a:extLst>
          </p:cNvPr>
          <p:cNvSpPr txBox="1"/>
          <p:nvPr/>
        </p:nvSpPr>
        <p:spPr>
          <a:xfrm>
            <a:off x="3393379" y="3556445"/>
            <a:ext cx="1513235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1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</a:rPr>
              <a:t>Pending</a:t>
            </a:r>
            <a:r>
              <a:rPr lang="en-US" sz="1400" dirty="0"/>
              <a:t> Response</a:t>
            </a:r>
            <a:endParaRPr lang="ar-EG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BAAF0DB-CE8D-49FB-94C1-FE44A0546A64}"/>
              </a:ext>
            </a:extLst>
          </p:cNvPr>
          <p:cNvCxnSpPr>
            <a:cxnSpLocks/>
          </p:cNvCxnSpPr>
          <p:nvPr/>
        </p:nvCxnSpPr>
        <p:spPr>
          <a:xfrm>
            <a:off x="2092528" y="2051050"/>
            <a:ext cx="1" cy="111632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10ED3DA-02CD-4544-A938-1CB3C1F7BFF7}"/>
              </a:ext>
            </a:extLst>
          </p:cNvPr>
          <p:cNvCxnSpPr/>
          <p:nvPr/>
        </p:nvCxnSpPr>
        <p:spPr>
          <a:xfrm>
            <a:off x="2815242" y="3929106"/>
            <a:ext cx="265687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DAB167E-0C6E-4675-A4DC-4C98D0687201}"/>
              </a:ext>
            </a:extLst>
          </p:cNvPr>
          <p:cNvCxnSpPr>
            <a:cxnSpLocks/>
          </p:cNvCxnSpPr>
          <p:nvPr/>
        </p:nvCxnSpPr>
        <p:spPr>
          <a:xfrm flipV="1">
            <a:off x="5877964" y="2273300"/>
            <a:ext cx="0" cy="107251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Curved 16">
            <a:extLst>
              <a:ext uri="{FF2B5EF4-FFF2-40B4-BE49-F238E27FC236}">
                <a16:creationId xmlns:a16="http://schemas.microsoft.com/office/drawing/2014/main" id="{F4D90B5D-A1E2-49BB-B345-6D371AC1045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445035" y="3496236"/>
            <a:ext cx="508836" cy="356905"/>
          </a:xfrm>
          <a:prstGeom prst="curvedConnector3">
            <a:avLst>
              <a:gd name="adj1" fmla="val -74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65A60B0E-42E1-48AD-B3EC-8A3C1DC6A273}"/>
              </a:ext>
            </a:extLst>
          </p:cNvPr>
          <p:cNvSpPr txBox="1"/>
          <p:nvPr/>
        </p:nvSpPr>
        <p:spPr>
          <a:xfrm>
            <a:off x="5166267" y="112263"/>
            <a:ext cx="5161536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800" b="1" i="1" dirty="0">
                <a:solidFill>
                  <a:schemeClr val="bg1">
                    <a:lumMod val="65000"/>
                  </a:schemeClr>
                </a:solidFill>
              </a:rPr>
              <a:t>ISO 14229 - Unified Diagnostic Services (UDS).</a:t>
            </a:r>
            <a:br>
              <a:rPr lang="en-US" sz="1800" b="1" i="1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sz="1800" b="1" i="1" dirty="0">
                <a:solidFill>
                  <a:schemeClr val="bg1">
                    <a:lumMod val="65000"/>
                  </a:schemeClr>
                </a:solidFill>
              </a:rPr>
              <a:t>Diagnostic Communication Manager (DCM).</a:t>
            </a:r>
            <a:endParaRPr lang="ar-EG" i="1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3995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65E3AFF9-6FF3-4D39-83BD-198BCBBEF34B}"/>
              </a:ext>
            </a:extLst>
          </p:cNvPr>
          <p:cNvSpPr/>
          <p:nvPr/>
        </p:nvSpPr>
        <p:spPr>
          <a:xfrm>
            <a:off x="828966" y="1826027"/>
            <a:ext cx="6638093" cy="4919709"/>
          </a:xfrm>
          <a:prstGeom prst="roundRect">
            <a:avLst>
              <a:gd name="adj" fmla="val 4524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53F1EEA5-AA28-4B52-802F-6E3EFEBC5946}"/>
              </a:ext>
            </a:extLst>
          </p:cNvPr>
          <p:cNvSpPr/>
          <p:nvPr/>
        </p:nvSpPr>
        <p:spPr>
          <a:xfrm>
            <a:off x="1006894" y="2195564"/>
            <a:ext cx="6228873" cy="317844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DSP</a:t>
            </a:r>
            <a:endParaRPr lang="ar-EG" b="1" dirty="0">
              <a:solidFill>
                <a:schemeClr val="tx1"/>
              </a:solidFill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7D36BC8E-F23C-4F23-A7C0-27F922E2D67D}"/>
              </a:ext>
            </a:extLst>
          </p:cNvPr>
          <p:cNvSpPr/>
          <p:nvPr/>
        </p:nvSpPr>
        <p:spPr>
          <a:xfrm>
            <a:off x="1005745" y="6281315"/>
            <a:ext cx="6230021" cy="317844"/>
          </a:xfrm>
          <a:prstGeom prst="roundRect">
            <a:avLst/>
          </a:prstGeom>
          <a:solidFill>
            <a:srgbClr val="F8CBA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 b="1" dirty="0">
              <a:solidFill>
                <a:schemeClr val="tx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EF315A0-2308-44F5-A16C-00EAB83151E0}"/>
              </a:ext>
            </a:extLst>
          </p:cNvPr>
          <p:cNvSpPr txBox="1"/>
          <p:nvPr/>
        </p:nvSpPr>
        <p:spPr>
          <a:xfrm>
            <a:off x="3805029" y="6259074"/>
            <a:ext cx="631451" cy="3385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600" b="1" dirty="0"/>
              <a:t>DSL</a:t>
            </a:r>
            <a:endParaRPr lang="ar-EG" sz="1400" b="1" dirty="0"/>
          </a:p>
        </p:txBody>
      </p:sp>
      <p:pic>
        <p:nvPicPr>
          <p:cNvPr id="5" name="Picture 4" descr="Home">
            <a:extLst>
              <a:ext uri="{FF2B5EF4-FFF2-40B4-BE49-F238E27FC236}">
                <a16:creationId xmlns:a16="http://schemas.microsoft.com/office/drawing/2014/main" id="{9F1C6FEE-1FF5-4128-995B-ED894BCCE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7086" y="113088"/>
            <a:ext cx="1176804" cy="1176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0" name="Freeform: Shape 79">
            <a:extLst>
              <a:ext uri="{FF2B5EF4-FFF2-40B4-BE49-F238E27FC236}">
                <a16:creationId xmlns:a16="http://schemas.microsoft.com/office/drawing/2014/main" id="{F863814B-C440-4E4D-A46C-700EB8D1EA41}"/>
              </a:ext>
            </a:extLst>
          </p:cNvPr>
          <p:cNvSpPr/>
          <p:nvPr/>
        </p:nvSpPr>
        <p:spPr>
          <a:xfrm>
            <a:off x="831168" y="289691"/>
            <a:ext cx="4075446" cy="1114150"/>
          </a:xfrm>
          <a:custGeom>
            <a:avLst/>
            <a:gdLst>
              <a:gd name="connsiteX0" fmla="*/ 4080137 w 4075445"/>
              <a:gd name="connsiteY0" fmla="*/ 563819 h 1114150"/>
              <a:gd name="connsiteX1" fmla="*/ 3913014 w 4075445"/>
              <a:gd name="connsiteY1" fmla="*/ 974882 h 1114150"/>
              <a:gd name="connsiteX2" fmla="*/ 3508988 w 4075445"/>
              <a:gd name="connsiteY2" fmla="*/ 1142298 h 1114150"/>
              <a:gd name="connsiteX3" fmla="*/ 0 w 4075445"/>
              <a:gd name="connsiteY3" fmla="*/ 1142298 h 1114150"/>
              <a:gd name="connsiteX4" fmla="*/ 571149 w 4075445"/>
              <a:gd name="connsiteY4" fmla="*/ 571149 h 1114150"/>
              <a:gd name="connsiteX5" fmla="*/ 571149 w 4075445"/>
              <a:gd name="connsiteY5" fmla="*/ 571149 h 1114150"/>
              <a:gd name="connsiteX6" fmla="*/ 1142298 w 4075445"/>
              <a:gd name="connsiteY6" fmla="*/ 0 h 1114150"/>
              <a:gd name="connsiteX7" fmla="*/ 3493742 w 4075445"/>
              <a:gd name="connsiteY7" fmla="*/ 0 h 1114150"/>
              <a:gd name="connsiteX8" fmla="*/ 4080137 w 4075445"/>
              <a:gd name="connsiteY8" fmla="*/ 563819 h 1114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75445" h="1114150">
                <a:moveTo>
                  <a:pt x="4080137" y="563819"/>
                </a:moveTo>
                <a:cubicBezTo>
                  <a:pt x="4082189" y="724491"/>
                  <a:pt x="4017686" y="870210"/>
                  <a:pt x="3913014" y="974882"/>
                </a:cubicBezTo>
                <a:cubicBezTo>
                  <a:pt x="3809809" y="1078381"/>
                  <a:pt x="3666728" y="1142298"/>
                  <a:pt x="3508988" y="1142298"/>
                </a:cubicBezTo>
                <a:lnTo>
                  <a:pt x="0" y="1142298"/>
                </a:lnTo>
                <a:cubicBezTo>
                  <a:pt x="315481" y="1142298"/>
                  <a:pt x="571149" y="886336"/>
                  <a:pt x="571149" y="571149"/>
                </a:cubicBezTo>
                <a:lnTo>
                  <a:pt x="571149" y="571149"/>
                </a:lnTo>
                <a:cubicBezTo>
                  <a:pt x="571149" y="255668"/>
                  <a:pt x="826817" y="0"/>
                  <a:pt x="1142298" y="0"/>
                </a:cubicBezTo>
                <a:lnTo>
                  <a:pt x="3493742" y="0"/>
                </a:lnTo>
                <a:cubicBezTo>
                  <a:pt x="3809223" y="-293"/>
                  <a:pt x="4076032" y="248632"/>
                  <a:pt x="4080137" y="563819"/>
                </a:cubicBezTo>
                <a:close/>
              </a:path>
            </a:pathLst>
          </a:custGeom>
          <a:solidFill>
            <a:srgbClr val="00C3E6"/>
          </a:solidFill>
          <a:ln w="2928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2D57FBD9-B428-4A8A-B125-0D36C6B3C89B}"/>
              </a:ext>
            </a:extLst>
          </p:cNvPr>
          <p:cNvSpPr/>
          <p:nvPr/>
        </p:nvSpPr>
        <p:spPr>
          <a:xfrm>
            <a:off x="166782" y="196161"/>
            <a:ext cx="645035" cy="645034"/>
          </a:xfrm>
          <a:custGeom>
            <a:avLst/>
            <a:gdLst>
              <a:gd name="connsiteX0" fmla="*/ 664679 w 645034"/>
              <a:gd name="connsiteY0" fmla="*/ 0 h 645034"/>
              <a:gd name="connsiteX1" fmla="*/ 664679 w 645034"/>
              <a:gd name="connsiteY1" fmla="*/ 664679 h 645034"/>
              <a:gd name="connsiteX2" fmla="*/ 0 w 645034"/>
              <a:gd name="connsiteY2" fmla="*/ 664679 h 645034"/>
              <a:gd name="connsiteX3" fmla="*/ 664679 w 645034"/>
              <a:gd name="connsiteY3" fmla="*/ 0 h 645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5034" h="645034">
                <a:moveTo>
                  <a:pt x="664679" y="0"/>
                </a:moveTo>
                <a:lnTo>
                  <a:pt x="664679" y="664679"/>
                </a:lnTo>
                <a:lnTo>
                  <a:pt x="0" y="664679"/>
                </a:lnTo>
                <a:cubicBezTo>
                  <a:pt x="0" y="297595"/>
                  <a:pt x="297595" y="0"/>
                  <a:pt x="664679" y="0"/>
                </a:cubicBezTo>
                <a:close/>
              </a:path>
            </a:pathLst>
          </a:custGeom>
          <a:solidFill>
            <a:srgbClr val="00C3E6"/>
          </a:solidFill>
          <a:ln w="2928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2" name="Freeform: Shape 81">
            <a:extLst>
              <a:ext uri="{FF2B5EF4-FFF2-40B4-BE49-F238E27FC236}">
                <a16:creationId xmlns:a16="http://schemas.microsoft.com/office/drawing/2014/main" id="{6396369F-61F3-41E9-9016-F5D262BBFD71}"/>
              </a:ext>
            </a:extLst>
          </p:cNvPr>
          <p:cNvSpPr/>
          <p:nvPr/>
        </p:nvSpPr>
        <p:spPr>
          <a:xfrm>
            <a:off x="831461" y="860840"/>
            <a:ext cx="645035" cy="645034"/>
          </a:xfrm>
          <a:custGeom>
            <a:avLst/>
            <a:gdLst>
              <a:gd name="connsiteX0" fmla="*/ 0 w 645034"/>
              <a:gd name="connsiteY0" fmla="*/ 664386 h 645034"/>
              <a:gd name="connsiteX1" fmla="*/ 0 w 645034"/>
              <a:gd name="connsiteY1" fmla="*/ 0 h 645034"/>
              <a:gd name="connsiteX2" fmla="*/ 664679 w 645034"/>
              <a:gd name="connsiteY2" fmla="*/ 0 h 645034"/>
              <a:gd name="connsiteX3" fmla="*/ 0 w 645034"/>
              <a:gd name="connsiteY3" fmla="*/ 664386 h 645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5034" h="645034">
                <a:moveTo>
                  <a:pt x="0" y="664386"/>
                </a:moveTo>
                <a:lnTo>
                  <a:pt x="0" y="0"/>
                </a:lnTo>
                <a:lnTo>
                  <a:pt x="664679" y="0"/>
                </a:lnTo>
                <a:cubicBezTo>
                  <a:pt x="664386" y="366790"/>
                  <a:pt x="366790" y="664386"/>
                  <a:pt x="0" y="664386"/>
                </a:cubicBezTo>
                <a:close/>
              </a:path>
            </a:pathLst>
          </a:custGeom>
          <a:solidFill>
            <a:srgbClr val="00C3E6"/>
          </a:solidFill>
          <a:ln w="2928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33028806-439A-42D9-A9F2-D89141693646}"/>
              </a:ext>
            </a:extLst>
          </p:cNvPr>
          <p:cNvSpPr/>
          <p:nvPr/>
        </p:nvSpPr>
        <p:spPr>
          <a:xfrm>
            <a:off x="89807" y="112263"/>
            <a:ext cx="1495307" cy="1495307"/>
          </a:xfrm>
          <a:custGeom>
            <a:avLst/>
            <a:gdLst>
              <a:gd name="connsiteX0" fmla="*/ 1274404 w 1495307"/>
              <a:gd name="connsiteY0" fmla="*/ 526599 h 1495307"/>
              <a:gd name="connsiteX1" fmla="*/ 969011 w 1495307"/>
              <a:gd name="connsiteY1" fmla="*/ 1274404 h 1495307"/>
              <a:gd name="connsiteX2" fmla="*/ 221206 w 1495307"/>
              <a:gd name="connsiteY2" fmla="*/ 969011 h 1495307"/>
              <a:gd name="connsiteX3" fmla="*/ 526599 w 1495307"/>
              <a:gd name="connsiteY3" fmla="*/ 221206 h 1495307"/>
              <a:gd name="connsiteX4" fmla="*/ 1274404 w 1495307"/>
              <a:gd name="connsiteY4" fmla="*/ 526599 h 1495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5307" h="1495307">
                <a:moveTo>
                  <a:pt x="1274404" y="526599"/>
                </a:moveTo>
                <a:cubicBezTo>
                  <a:pt x="1396573" y="817432"/>
                  <a:pt x="1259844" y="1152236"/>
                  <a:pt x="969011" y="1274404"/>
                </a:cubicBezTo>
                <a:cubicBezTo>
                  <a:pt x="678178" y="1396573"/>
                  <a:pt x="343375" y="1259844"/>
                  <a:pt x="221206" y="969011"/>
                </a:cubicBezTo>
                <a:cubicBezTo>
                  <a:pt x="99037" y="678178"/>
                  <a:pt x="235767" y="343375"/>
                  <a:pt x="526599" y="221206"/>
                </a:cubicBezTo>
                <a:cubicBezTo>
                  <a:pt x="817432" y="99037"/>
                  <a:pt x="1152236" y="235767"/>
                  <a:pt x="1274404" y="526599"/>
                </a:cubicBezTo>
                <a:close/>
              </a:path>
            </a:pathLst>
          </a:custGeom>
          <a:solidFill>
            <a:srgbClr val="FFFFFF"/>
          </a:solidFill>
          <a:ln w="2928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8" name="Freeform: Shape 77">
            <a:extLst>
              <a:ext uri="{FF2B5EF4-FFF2-40B4-BE49-F238E27FC236}">
                <a16:creationId xmlns:a16="http://schemas.microsoft.com/office/drawing/2014/main" id="{571D3E3B-FD36-4210-9622-B1D15A1BF9F5}"/>
              </a:ext>
            </a:extLst>
          </p:cNvPr>
          <p:cNvSpPr/>
          <p:nvPr/>
        </p:nvSpPr>
        <p:spPr>
          <a:xfrm>
            <a:off x="418075" y="433925"/>
            <a:ext cx="820953" cy="820953"/>
          </a:xfrm>
          <a:custGeom>
            <a:avLst/>
            <a:gdLst>
              <a:gd name="connsiteX0" fmla="*/ 836199 w 820953"/>
              <a:gd name="connsiteY0" fmla="*/ 418100 h 820952"/>
              <a:gd name="connsiteX1" fmla="*/ 418100 w 820953"/>
              <a:gd name="connsiteY1" fmla="*/ 836199 h 820952"/>
              <a:gd name="connsiteX2" fmla="*/ 0 w 820953"/>
              <a:gd name="connsiteY2" fmla="*/ 418100 h 820952"/>
              <a:gd name="connsiteX3" fmla="*/ 418100 w 820953"/>
              <a:gd name="connsiteY3" fmla="*/ 0 h 820952"/>
              <a:gd name="connsiteX4" fmla="*/ 836199 w 820953"/>
              <a:gd name="connsiteY4" fmla="*/ 418100 h 820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0953" h="820952">
                <a:moveTo>
                  <a:pt x="836199" y="418100"/>
                </a:moveTo>
                <a:cubicBezTo>
                  <a:pt x="836199" y="649010"/>
                  <a:pt x="649010" y="836199"/>
                  <a:pt x="418100" y="836199"/>
                </a:cubicBezTo>
                <a:cubicBezTo>
                  <a:pt x="187190" y="836199"/>
                  <a:pt x="0" y="649010"/>
                  <a:pt x="0" y="418100"/>
                </a:cubicBezTo>
                <a:cubicBezTo>
                  <a:pt x="0" y="187190"/>
                  <a:pt x="187190" y="0"/>
                  <a:pt x="418100" y="0"/>
                </a:cubicBezTo>
                <a:cubicBezTo>
                  <a:pt x="649010" y="0"/>
                  <a:pt x="836199" y="187190"/>
                  <a:pt x="836199" y="418100"/>
                </a:cubicBezTo>
                <a:close/>
              </a:path>
            </a:pathLst>
          </a:custGeom>
          <a:solidFill>
            <a:srgbClr val="009AB4"/>
          </a:solidFill>
          <a:ln w="29281" cap="flat">
            <a:noFill/>
            <a:prstDash val="solid"/>
            <a:miter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endParaRPr lang="en-US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F9C514EB-D0FB-4549-82C6-DC0FBE479AD6}"/>
              </a:ext>
            </a:extLst>
          </p:cNvPr>
          <p:cNvSpPr txBox="1"/>
          <p:nvPr/>
        </p:nvSpPr>
        <p:spPr>
          <a:xfrm>
            <a:off x="1667707" y="662159"/>
            <a:ext cx="4533801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I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SERVICE LIFE CYCLE</a:t>
            </a:r>
          </a:p>
        </p:txBody>
      </p:sp>
      <p:sp>
        <p:nvSpPr>
          <p:cNvPr id="36" name="Inhaltsplatzhalter 4">
            <a:extLst>
              <a:ext uri="{FF2B5EF4-FFF2-40B4-BE49-F238E27FC236}">
                <a16:creationId xmlns:a16="http://schemas.microsoft.com/office/drawing/2014/main" id="{9C9776D3-4CC9-436F-B4EB-944AB439E193}"/>
              </a:ext>
            </a:extLst>
          </p:cNvPr>
          <p:cNvSpPr txBox="1">
            <a:spLocks/>
          </p:cNvSpPr>
          <p:nvPr/>
        </p:nvSpPr>
        <p:spPr>
          <a:xfrm>
            <a:off x="531945" y="637696"/>
            <a:ext cx="579096" cy="43088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2800" b="1" dirty="0">
                <a:latin typeface="Roboto" pitchFamily="2" charset="0"/>
                <a:ea typeface="Roboto Light" panose="02000000000000000000" pitchFamily="2" charset="0"/>
              </a:rPr>
              <a:t>3.0</a:t>
            </a:r>
            <a:endParaRPr lang="en-US" sz="18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04" name="Rectangle: Rounded Corners 103">
            <a:extLst>
              <a:ext uri="{FF2B5EF4-FFF2-40B4-BE49-F238E27FC236}">
                <a16:creationId xmlns:a16="http://schemas.microsoft.com/office/drawing/2014/main" id="{DE72C5C0-FB85-4950-A8A9-6203DAAAD644}"/>
              </a:ext>
            </a:extLst>
          </p:cNvPr>
          <p:cNvSpPr/>
          <p:nvPr/>
        </p:nvSpPr>
        <p:spPr>
          <a:xfrm>
            <a:off x="1006894" y="2651322"/>
            <a:ext cx="6230021" cy="3454235"/>
          </a:xfrm>
          <a:prstGeom prst="roundRect">
            <a:avLst>
              <a:gd name="adj" fmla="val 6058"/>
            </a:avLst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30E81D9E-76D4-4E58-B287-187478F38974}"/>
              </a:ext>
            </a:extLst>
          </p:cNvPr>
          <p:cNvSpPr txBox="1"/>
          <p:nvPr/>
        </p:nvSpPr>
        <p:spPr>
          <a:xfrm>
            <a:off x="866283" y="1811341"/>
            <a:ext cx="1060516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b="1" dirty="0"/>
              <a:t>DCM</a:t>
            </a:r>
            <a:endParaRPr lang="ar-EG" b="1" dirty="0"/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2575C819-7F2C-4615-A2C6-9F6A049E43CE}"/>
              </a:ext>
            </a:extLst>
          </p:cNvPr>
          <p:cNvSpPr txBox="1"/>
          <p:nvPr/>
        </p:nvSpPr>
        <p:spPr>
          <a:xfrm>
            <a:off x="1055939" y="2647717"/>
            <a:ext cx="87086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b="1" dirty="0"/>
              <a:t>DSD</a:t>
            </a:r>
            <a:endParaRPr lang="ar-EG" b="1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BAAF0DB-CE8D-49FB-94C1-FE44A0546A64}"/>
              </a:ext>
            </a:extLst>
          </p:cNvPr>
          <p:cNvCxnSpPr>
            <a:cxnSpLocks/>
          </p:cNvCxnSpPr>
          <p:nvPr/>
        </p:nvCxnSpPr>
        <p:spPr>
          <a:xfrm flipH="1">
            <a:off x="2307039" y="2555746"/>
            <a:ext cx="6676" cy="63517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Group 44">
            <a:extLst>
              <a:ext uri="{FF2B5EF4-FFF2-40B4-BE49-F238E27FC236}">
                <a16:creationId xmlns:a16="http://schemas.microsoft.com/office/drawing/2014/main" id="{BC1BA963-5553-4EBE-97F4-367B63230625}"/>
              </a:ext>
            </a:extLst>
          </p:cNvPr>
          <p:cNvGrpSpPr/>
          <p:nvPr/>
        </p:nvGrpSpPr>
        <p:grpSpPr>
          <a:xfrm>
            <a:off x="6659165" y="2747582"/>
            <a:ext cx="350974" cy="443334"/>
            <a:chOff x="7305738" y="5500712"/>
            <a:chExt cx="276162" cy="348836"/>
          </a:xfrm>
          <a:solidFill>
            <a:srgbClr val="435161"/>
          </a:solidFill>
        </p:grpSpPr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B14CDCA1-02BB-4BAC-9DE5-5C54412322B9}"/>
                </a:ext>
              </a:extLst>
            </p:cNvPr>
            <p:cNvSpPr/>
            <p:nvPr/>
          </p:nvSpPr>
          <p:spPr>
            <a:xfrm>
              <a:off x="7305738" y="5500712"/>
              <a:ext cx="276162" cy="348836"/>
            </a:xfrm>
            <a:custGeom>
              <a:avLst/>
              <a:gdLst>
                <a:gd name="connsiteX0" fmla="*/ 277325 w 276162"/>
                <a:gd name="connsiteY0" fmla="*/ 338880 h 348836"/>
                <a:gd name="connsiteX1" fmla="*/ 261627 w 276162"/>
                <a:gd name="connsiteY1" fmla="*/ 323182 h 348836"/>
                <a:gd name="connsiteX2" fmla="*/ 261627 w 276162"/>
                <a:gd name="connsiteY2" fmla="*/ 119694 h 348836"/>
                <a:gd name="connsiteX3" fmla="*/ 232557 w 276162"/>
                <a:gd name="connsiteY3" fmla="*/ 90625 h 348836"/>
                <a:gd name="connsiteX4" fmla="*/ 232557 w 276162"/>
                <a:gd name="connsiteY4" fmla="*/ 0 h 348836"/>
                <a:gd name="connsiteX5" fmla="*/ 0 w 276162"/>
                <a:gd name="connsiteY5" fmla="*/ 0 h 348836"/>
                <a:gd name="connsiteX6" fmla="*/ 0 w 276162"/>
                <a:gd name="connsiteY6" fmla="*/ 302325 h 348836"/>
                <a:gd name="connsiteX7" fmla="*/ 29070 w 276162"/>
                <a:gd name="connsiteY7" fmla="*/ 302325 h 348836"/>
                <a:gd name="connsiteX8" fmla="*/ 29070 w 276162"/>
                <a:gd name="connsiteY8" fmla="*/ 331394 h 348836"/>
                <a:gd name="connsiteX9" fmla="*/ 253415 w 276162"/>
                <a:gd name="connsiteY9" fmla="*/ 331394 h 348836"/>
                <a:gd name="connsiteX10" fmla="*/ 269185 w 276162"/>
                <a:gd name="connsiteY10" fmla="*/ 347092 h 348836"/>
                <a:gd name="connsiteX11" fmla="*/ 273255 w 276162"/>
                <a:gd name="connsiteY11" fmla="*/ 348836 h 348836"/>
                <a:gd name="connsiteX12" fmla="*/ 277325 w 276162"/>
                <a:gd name="connsiteY12" fmla="*/ 347165 h 348836"/>
                <a:gd name="connsiteX13" fmla="*/ 277325 w 276162"/>
                <a:gd name="connsiteY13" fmla="*/ 338880 h 348836"/>
                <a:gd name="connsiteX14" fmla="*/ 277325 w 276162"/>
                <a:gd name="connsiteY14" fmla="*/ 338880 h 348836"/>
                <a:gd name="connsiteX15" fmla="*/ 241787 w 276162"/>
                <a:gd name="connsiteY15" fmla="*/ 116279 h 348836"/>
                <a:gd name="connsiteX16" fmla="*/ 174418 w 276162"/>
                <a:gd name="connsiteY16" fmla="*/ 116279 h 348836"/>
                <a:gd name="connsiteX17" fmla="*/ 174418 w 276162"/>
                <a:gd name="connsiteY17" fmla="*/ 48910 h 348836"/>
                <a:gd name="connsiteX18" fmla="*/ 241787 w 276162"/>
                <a:gd name="connsiteY18" fmla="*/ 116279 h 348836"/>
                <a:gd name="connsiteX19" fmla="*/ 11628 w 276162"/>
                <a:gd name="connsiteY19" fmla="*/ 290697 h 348836"/>
                <a:gd name="connsiteX20" fmla="*/ 11628 w 276162"/>
                <a:gd name="connsiteY20" fmla="*/ 11628 h 348836"/>
                <a:gd name="connsiteX21" fmla="*/ 220930 w 276162"/>
                <a:gd name="connsiteY21" fmla="*/ 11628 h 348836"/>
                <a:gd name="connsiteX22" fmla="*/ 220930 w 276162"/>
                <a:gd name="connsiteY22" fmla="*/ 78924 h 348836"/>
                <a:gd name="connsiteX23" fmla="*/ 171002 w 276162"/>
                <a:gd name="connsiteY23" fmla="*/ 29070 h 348836"/>
                <a:gd name="connsiteX24" fmla="*/ 29070 w 276162"/>
                <a:gd name="connsiteY24" fmla="*/ 29070 h 348836"/>
                <a:gd name="connsiteX25" fmla="*/ 29070 w 276162"/>
                <a:gd name="connsiteY25" fmla="*/ 290697 h 348836"/>
                <a:gd name="connsiteX26" fmla="*/ 11628 w 276162"/>
                <a:gd name="connsiteY26" fmla="*/ 290697 h 348836"/>
                <a:gd name="connsiteX27" fmla="*/ 40698 w 276162"/>
                <a:gd name="connsiteY27" fmla="*/ 319766 h 348836"/>
                <a:gd name="connsiteX28" fmla="*/ 40698 w 276162"/>
                <a:gd name="connsiteY28" fmla="*/ 40698 h 348836"/>
                <a:gd name="connsiteX29" fmla="*/ 162790 w 276162"/>
                <a:gd name="connsiteY29" fmla="*/ 40698 h 348836"/>
                <a:gd name="connsiteX30" fmla="*/ 162790 w 276162"/>
                <a:gd name="connsiteY30" fmla="*/ 127907 h 348836"/>
                <a:gd name="connsiteX31" fmla="*/ 249999 w 276162"/>
                <a:gd name="connsiteY31" fmla="*/ 127907 h 348836"/>
                <a:gd name="connsiteX32" fmla="*/ 249999 w 276162"/>
                <a:gd name="connsiteY32" fmla="*/ 311554 h 348836"/>
                <a:gd name="connsiteX33" fmla="*/ 206322 w 276162"/>
                <a:gd name="connsiteY33" fmla="*/ 267877 h 348836"/>
                <a:gd name="connsiteX34" fmla="*/ 222528 w 276162"/>
                <a:gd name="connsiteY34" fmla="*/ 223546 h 348836"/>
                <a:gd name="connsiteX35" fmla="*/ 153779 w 276162"/>
                <a:gd name="connsiteY35" fmla="*/ 154796 h 348836"/>
                <a:gd name="connsiteX36" fmla="*/ 85029 w 276162"/>
                <a:gd name="connsiteY36" fmla="*/ 223546 h 348836"/>
                <a:gd name="connsiteX37" fmla="*/ 153779 w 276162"/>
                <a:gd name="connsiteY37" fmla="*/ 292296 h 348836"/>
                <a:gd name="connsiteX38" fmla="*/ 198037 w 276162"/>
                <a:gd name="connsiteY38" fmla="*/ 276016 h 348836"/>
                <a:gd name="connsiteX39" fmla="*/ 241787 w 276162"/>
                <a:gd name="connsiteY39" fmla="*/ 319766 h 348836"/>
                <a:gd name="connsiteX40" fmla="*/ 40698 w 276162"/>
                <a:gd name="connsiteY40" fmla="*/ 319766 h 348836"/>
                <a:gd name="connsiteX41" fmla="*/ 153779 w 276162"/>
                <a:gd name="connsiteY41" fmla="*/ 280740 h 348836"/>
                <a:gd name="connsiteX42" fmla="*/ 96657 w 276162"/>
                <a:gd name="connsiteY42" fmla="*/ 223618 h 348836"/>
                <a:gd name="connsiteX43" fmla="*/ 153779 w 276162"/>
                <a:gd name="connsiteY43" fmla="*/ 166497 h 348836"/>
                <a:gd name="connsiteX44" fmla="*/ 210901 w 276162"/>
                <a:gd name="connsiteY44" fmla="*/ 223618 h 348836"/>
                <a:gd name="connsiteX45" fmla="*/ 153779 w 276162"/>
                <a:gd name="connsiteY45" fmla="*/ 280740 h 348836"/>
                <a:gd name="connsiteX46" fmla="*/ 153779 w 276162"/>
                <a:gd name="connsiteY46" fmla="*/ 280740 h 348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276162" h="348836">
                  <a:moveTo>
                    <a:pt x="277325" y="338880"/>
                  </a:moveTo>
                  <a:lnTo>
                    <a:pt x="261627" y="323182"/>
                  </a:lnTo>
                  <a:lnTo>
                    <a:pt x="261627" y="119694"/>
                  </a:lnTo>
                  <a:lnTo>
                    <a:pt x="232557" y="90625"/>
                  </a:lnTo>
                  <a:lnTo>
                    <a:pt x="232557" y="0"/>
                  </a:lnTo>
                  <a:lnTo>
                    <a:pt x="0" y="0"/>
                  </a:lnTo>
                  <a:lnTo>
                    <a:pt x="0" y="302325"/>
                  </a:lnTo>
                  <a:lnTo>
                    <a:pt x="29070" y="302325"/>
                  </a:lnTo>
                  <a:lnTo>
                    <a:pt x="29070" y="331394"/>
                  </a:lnTo>
                  <a:lnTo>
                    <a:pt x="253415" y="331394"/>
                  </a:lnTo>
                  <a:lnTo>
                    <a:pt x="269185" y="347092"/>
                  </a:lnTo>
                  <a:cubicBezTo>
                    <a:pt x="270275" y="348255"/>
                    <a:pt x="271729" y="348836"/>
                    <a:pt x="273255" y="348836"/>
                  </a:cubicBezTo>
                  <a:cubicBezTo>
                    <a:pt x="274709" y="348836"/>
                    <a:pt x="276235" y="348255"/>
                    <a:pt x="277325" y="347165"/>
                  </a:cubicBezTo>
                  <a:cubicBezTo>
                    <a:pt x="279650" y="344839"/>
                    <a:pt x="279650" y="341205"/>
                    <a:pt x="277325" y="338880"/>
                  </a:cubicBezTo>
                  <a:lnTo>
                    <a:pt x="277325" y="338880"/>
                  </a:lnTo>
                  <a:close/>
                  <a:moveTo>
                    <a:pt x="241787" y="116279"/>
                  </a:moveTo>
                  <a:lnTo>
                    <a:pt x="174418" y="116279"/>
                  </a:lnTo>
                  <a:lnTo>
                    <a:pt x="174418" y="48910"/>
                  </a:lnTo>
                  <a:lnTo>
                    <a:pt x="241787" y="116279"/>
                  </a:lnTo>
                  <a:close/>
                  <a:moveTo>
                    <a:pt x="11628" y="290697"/>
                  </a:moveTo>
                  <a:lnTo>
                    <a:pt x="11628" y="11628"/>
                  </a:lnTo>
                  <a:lnTo>
                    <a:pt x="220930" y="11628"/>
                  </a:lnTo>
                  <a:lnTo>
                    <a:pt x="220930" y="78924"/>
                  </a:lnTo>
                  <a:lnTo>
                    <a:pt x="171002" y="29070"/>
                  </a:lnTo>
                  <a:lnTo>
                    <a:pt x="29070" y="29070"/>
                  </a:lnTo>
                  <a:lnTo>
                    <a:pt x="29070" y="290697"/>
                  </a:lnTo>
                  <a:lnTo>
                    <a:pt x="11628" y="290697"/>
                  </a:lnTo>
                  <a:close/>
                  <a:moveTo>
                    <a:pt x="40698" y="319766"/>
                  </a:moveTo>
                  <a:lnTo>
                    <a:pt x="40698" y="40698"/>
                  </a:lnTo>
                  <a:lnTo>
                    <a:pt x="162790" y="40698"/>
                  </a:lnTo>
                  <a:lnTo>
                    <a:pt x="162790" y="127907"/>
                  </a:lnTo>
                  <a:lnTo>
                    <a:pt x="249999" y="127907"/>
                  </a:lnTo>
                  <a:lnTo>
                    <a:pt x="249999" y="311554"/>
                  </a:lnTo>
                  <a:lnTo>
                    <a:pt x="206322" y="267877"/>
                  </a:lnTo>
                  <a:cubicBezTo>
                    <a:pt x="216424" y="255886"/>
                    <a:pt x="222528" y="240479"/>
                    <a:pt x="222528" y="223546"/>
                  </a:cubicBezTo>
                  <a:cubicBezTo>
                    <a:pt x="222528" y="185610"/>
                    <a:pt x="191642" y="154796"/>
                    <a:pt x="153779" y="154796"/>
                  </a:cubicBezTo>
                  <a:cubicBezTo>
                    <a:pt x="115843" y="154796"/>
                    <a:pt x="85029" y="185610"/>
                    <a:pt x="85029" y="223546"/>
                  </a:cubicBezTo>
                  <a:cubicBezTo>
                    <a:pt x="85029" y="261482"/>
                    <a:pt x="115915" y="292296"/>
                    <a:pt x="153779" y="292296"/>
                  </a:cubicBezTo>
                  <a:cubicBezTo>
                    <a:pt x="170639" y="292296"/>
                    <a:pt x="186046" y="286118"/>
                    <a:pt x="198037" y="276016"/>
                  </a:cubicBezTo>
                  <a:lnTo>
                    <a:pt x="241787" y="319766"/>
                  </a:lnTo>
                  <a:lnTo>
                    <a:pt x="40698" y="319766"/>
                  </a:lnTo>
                  <a:close/>
                  <a:moveTo>
                    <a:pt x="153779" y="280740"/>
                  </a:moveTo>
                  <a:cubicBezTo>
                    <a:pt x="122238" y="280740"/>
                    <a:pt x="96657" y="255086"/>
                    <a:pt x="96657" y="223618"/>
                  </a:cubicBezTo>
                  <a:cubicBezTo>
                    <a:pt x="96657" y="192151"/>
                    <a:pt x="122311" y="166497"/>
                    <a:pt x="153779" y="166497"/>
                  </a:cubicBezTo>
                  <a:cubicBezTo>
                    <a:pt x="185247" y="166497"/>
                    <a:pt x="210901" y="192151"/>
                    <a:pt x="210901" y="223618"/>
                  </a:cubicBezTo>
                  <a:cubicBezTo>
                    <a:pt x="210901" y="255086"/>
                    <a:pt x="185319" y="280740"/>
                    <a:pt x="153779" y="280740"/>
                  </a:cubicBezTo>
                  <a:lnTo>
                    <a:pt x="153779" y="280740"/>
                  </a:lnTo>
                  <a:close/>
                </a:path>
              </a:pathLst>
            </a:custGeom>
            <a:grpFill/>
            <a:ln w="70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300FCD8F-E94B-43E3-841E-FF2FFBDBCCCA}"/>
                </a:ext>
              </a:extLst>
            </p:cNvPr>
            <p:cNvSpPr/>
            <p:nvPr/>
          </p:nvSpPr>
          <p:spPr>
            <a:xfrm>
              <a:off x="7419837" y="5698386"/>
              <a:ext cx="43605" cy="7267"/>
            </a:xfrm>
            <a:custGeom>
              <a:avLst/>
              <a:gdLst>
                <a:gd name="connsiteX0" fmla="*/ 5814 w 43604"/>
                <a:gd name="connsiteY0" fmla="*/ 11628 h 7267"/>
                <a:gd name="connsiteX1" fmla="*/ 40698 w 43604"/>
                <a:gd name="connsiteY1" fmla="*/ 11628 h 7267"/>
                <a:gd name="connsiteX2" fmla="*/ 46512 w 43604"/>
                <a:gd name="connsiteY2" fmla="*/ 5814 h 7267"/>
                <a:gd name="connsiteX3" fmla="*/ 40698 w 43604"/>
                <a:gd name="connsiteY3" fmla="*/ 0 h 7267"/>
                <a:gd name="connsiteX4" fmla="*/ 5814 w 43604"/>
                <a:gd name="connsiteY4" fmla="*/ 0 h 7267"/>
                <a:gd name="connsiteX5" fmla="*/ 0 w 43604"/>
                <a:gd name="connsiteY5" fmla="*/ 5814 h 7267"/>
                <a:gd name="connsiteX6" fmla="*/ 5814 w 43604"/>
                <a:gd name="connsiteY6" fmla="*/ 11628 h 7267"/>
                <a:gd name="connsiteX7" fmla="*/ 5814 w 43604"/>
                <a:gd name="connsiteY7" fmla="*/ 11628 h 7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604" h="7267">
                  <a:moveTo>
                    <a:pt x="5814" y="11628"/>
                  </a:moveTo>
                  <a:lnTo>
                    <a:pt x="40698" y="11628"/>
                  </a:lnTo>
                  <a:cubicBezTo>
                    <a:pt x="43895" y="11628"/>
                    <a:pt x="46512" y="9012"/>
                    <a:pt x="46512" y="5814"/>
                  </a:cubicBezTo>
                  <a:cubicBezTo>
                    <a:pt x="46512" y="2616"/>
                    <a:pt x="43895" y="0"/>
                    <a:pt x="40698" y="0"/>
                  </a:cubicBezTo>
                  <a:lnTo>
                    <a:pt x="5814" y="0"/>
                  </a:lnTo>
                  <a:cubicBezTo>
                    <a:pt x="2616" y="0"/>
                    <a:pt x="0" y="2616"/>
                    <a:pt x="0" y="5814"/>
                  </a:cubicBezTo>
                  <a:cubicBezTo>
                    <a:pt x="0" y="9012"/>
                    <a:pt x="2616" y="11628"/>
                    <a:pt x="5814" y="11628"/>
                  </a:cubicBezTo>
                  <a:lnTo>
                    <a:pt x="5814" y="11628"/>
                  </a:lnTo>
                  <a:close/>
                </a:path>
              </a:pathLst>
            </a:custGeom>
            <a:grpFill/>
            <a:ln w="70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3C3234B9-9560-4E22-9046-87BD7BF6628E}"/>
                </a:ext>
              </a:extLst>
            </p:cNvPr>
            <p:cNvSpPr/>
            <p:nvPr/>
          </p:nvSpPr>
          <p:spPr>
            <a:xfrm>
              <a:off x="7419837" y="5733269"/>
              <a:ext cx="79942" cy="7267"/>
            </a:xfrm>
            <a:custGeom>
              <a:avLst/>
              <a:gdLst>
                <a:gd name="connsiteX0" fmla="*/ 75581 w 79941"/>
                <a:gd name="connsiteY0" fmla="*/ 0 h 7267"/>
                <a:gd name="connsiteX1" fmla="*/ 5814 w 79941"/>
                <a:gd name="connsiteY1" fmla="*/ 0 h 7267"/>
                <a:gd name="connsiteX2" fmla="*/ 0 w 79941"/>
                <a:gd name="connsiteY2" fmla="*/ 5814 h 7267"/>
                <a:gd name="connsiteX3" fmla="*/ 5814 w 79941"/>
                <a:gd name="connsiteY3" fmla="*/ 11628 h 7267"/>
                <a:gd name="connsiteX4" fmla="*/ 75581 w 79941"/>
                <a:gd name="connsiteY4" fmla="*/ 11628 h 7267"/>
                <a:gd name="connsiteX5" fmla="*/ 81395 w 79941"/>
                <a:gd name="connsiteY5" fmla="*/ 5814 h 7267"/>
                <a:gd name="connsiteX6" fmla="*/ 75581 w 79941"/>
                <a:gd name="connsiteY6" fmla="*/ 0 h 7267"/>
                <a:gd name="connsiteX7" fmla="*/ 75581 w 79941"/>
                <a:gd name="connsiteY7" fmla="*/ 0 h 7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9941" h="7267">
                  <a:moveTo>
                    <a:pt x="75581" y="0"/>
                  </a:moveTo>
                  <a:lnTo>
                    <a:pt x="5814" y="0"/>
                  </a:lnTo>
                  <a:cubicBezTo>
                    <a:pt x="2616" y="0"/>
                    <a:pt x="0" y="2616"/>
                    <a:pt x="0" y="5814"/>
                  </a:cubicBezTo>
                  <a:cubicBezTo>
                    <a:pt x="0" y="9012"/>
                    <a:pt x="2616" y="11628"/>
                    <a:pt x="5814" y="11628"/>
                  </a:cubicBezTo>
                  <a:lnTo>
                    <a:pt x="75581" y="11628"/>
                  </a:lnTo>
                  <a:cubicBezTo>
                    <a:pt x="78779" y="11628"/>
                    <a:pt x="81395" y="9012"/>
                    <a:pt x="81395" y="5814"/>
                  </a:cubicBezTo>
                  <a:cubicBezTo>
                    <a:pt x="81395" y="2616"/>
                    <a:pt x="78779" y="0"/>
                    <a:pt x="75581" y="0"/>
                  </a:cubicBezTo>
                  <a:lnTo>
                    <a:pt x="75581" y="0"/>
                  </a:lnTo>
                  <a:close/>
                </a:path>
              </a:pathLst>
            </a:custGeom>
            <a:grpFill/>
            <a:ln w="70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67AA1FE8-C51F-426A-B3D8-50AB884531BE}"/>
              </a:ext>
            </a:extLst>
          </p:cNvPr>
          <p:cNvGrpSpPr>
            <a:grpSpLocks noChangeAspect="1"/>
          </p:cNvGrpSpPr>
          <p:nvPr/>
        </p:nvGrpSpPr>
        <p:grpSpPr>
          <a:xfrm>
            <a:off x="2163152" y="2236179"/>
            <a:ext cx="301126" cy="223207"/>
            <a:chOff x="5987049" y="3348242"/>
            <a:chExt cx="217901" cy="161517"/>
          </a:xfrm>
          <a:solidFill>
            <a:schemeClr val="bg2">
              <a:lumMod val="75000"/>
            </a:schemeClr>
          </a:solidFill>
        </p:grpSpPr>
        <p:sp>
          <p:nvSpPr>
            <p:cNvPr id="38" name="Freeform 133">
              <a:extLst>
                <a:ext uri="{FF2B5EF4-FFF2-40B4-BE49-F238E27FC236}">
                  <a16:creationId xmlns:a16="http://schemas.microsoft.com/office/drawing/2014/main" id="{43431CC4-1434-4EB6-8D76-739C74F54B8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87049" y="3353672"/>
              <a:ext cx="208240" cy="156087"/>
            </a:xfrm>
            <a:custGeom>
              <a:avLst/>
              <a:gdLst>
                <a:gd name="T0" fmla="*/ 4724 w 6117"/>
                <a:gd name="T1" fmla="*/ 1612 h 4594"/>
                <a:gd name="T2" fmla="*/ 4680 w 6117"/>
                <a:gd name="T3" fmla="*/ 1652 h 4594"/>
                <a:gd name="T4" fmla="*/ 4088 w 6117"/>
                <a:gd name="T5" fmla="*/ 2189 h 4594"/>
                <a:gd name="T6" fmla="*/ 4037 w 6117"/>
                <a:gd name="T7" fmla="*/ 2237 h 4594"/>
                <a:gd name="T8" fmla="*/ 4474 w 6117"/>
                <a:gd name="T9" fmla="*/ 2673 h 4594"/>
                <a:gd name="T10" fmla="*/ 5289 w 6117"/>
                <a:gd name="T11" fmla="*/ 3489 h 4594"/>
                <a:gd name="T12" fmla="*/ 5211 w 6117"/>
                <a:gd name="T13" fmla="*/ 3815 h 4594"/>
                <a:gd name="T14" fmla="*/ 5016 w 6117"/>
                <a:gd name="T15" fmla="*/ 3755 h 4594"/>
                <a:gd name="T16" fmla="*/ 4205 w 6117"/>
                <a:gd name="T17" fmla="*/ 2944 h 4594"/>
                <a:gd name="T18" fmla="*/ 3755 w 6117"/>
                <a:gd name="T19" fmla="*/ 2493 h 4594"/>
                <a:gd name="T20" fmla="*/ 3704 w 6117"/>
                <a:gd name="T21" fmla="*/ 2539 h 4594"/>
                <a:gd name="T22" fmla="*/ 3200 w 6117"/>
                <a:gd name="T23" fmla="*/ 2997 h 4594"/>
                <a:gd name="T24" fmla="*/ 2918 w 6117"/>
                <a:gd name="T25" fmla="*/ 2998 h 4594"/>
                <a:gd name="T26" fmla="*/ 2432 w 6117"/>
                <a:gd name="T27" fmla="*/ 2557 h 4594"/>
                <a:gd name="T28" fmla="*/ 2354 w 6117"/>
                <a:gd name="T29" fmla="*/ 2487 h 4594"/>
                <a:gd name="T30" fmla="*/ 2314 w 6117"/>
                <a:gd name="T31" fmla="*/ 2543 h 4594"/>
                <a:gd name="T32" fmla="*/ 1101 w 6117"/>
                <a:gd name="T33" fmla="*/ 3756 h 4594"/>
                <a:gd name="T34" fmla="*/ 771 w 6117"/>
                <a:gd name="T35" fmla="*/ 3689 h 4594"/>
                <a:gd name="T36" fmla="*/ 832 w 6117"/>
                <a:gd name="T37" fmla="*/ 3483 h 4594"/>
                <a:gd name="T38" fmla="*/ 1805 w 6117"/>
                <a:gd name="T39" fmla="*/ 2513 h 4594"/>
                <a:gd name="T40" fmla="*/ 2080 w 6117"/>
                <a:gd name="T41" fmla="*/ 2239 h 4594"/>
                <a:gd name="T42" fmla="*/ 1583 w 6117"/>
                <a:gd name="T43" fmla="*/ 1787 h 4594"/>
                <a:gd name="T44" fmla="*/ 832 w 6117"/>
                <a:gd name="T45" fmla="*/ 1104 h 4594"/>
                <a:gd name="T46" fmla="*/ 769 w 6117"/>
                <a:gd name="T47" fmla="*/ 910 h 4594"/>
                <a:gd name="T48" fmla="*/ 904 w 6117"/>
                <a:gd name="T49" fmla="*/ 773 h 4594"/>
                <a:gd name="T50" fmla="*/ 1095 w 6117"/>
                <a:gd name="T51" fmla="*/ 827 h 4594"/>
                <a:gd name="T52" fmla="*/ 2147 w 6117"/>
                <a:gd name="T53" fmla="*/ 1781 h 4594"/>
                <a:gd name="T54" fmla="*/ 3058 w 6117"/>
                <a:gd name="T55" fmla="*/ 2608 h 4594"/>
                <a:gd name="T56" fmla="*/ 3106 w 6117"/>
                <a:gd name="T57" fmla="*/ 2566 h 4594"/>
                <a:gd name="T58" fmla="*/ 4481 w 6117"/>
                <a:gd name="T59" fmla="*/ 1316 h 4594"/>
                <a:gd name="T60" fmla="*/ 4500 w 6117"/>
                <a:gd name="T61" fmla="*/ 1 h 4594"/>
                <a:gd name="T62" fmla="*/ 754 w 6117"/>
                <a:gd name="T63" fmla="*/ 1 h 4594"/>
                <a:gd name="T64" fmla="*/ 12 w 6117"/>
                <a:gd name="T65" fmla="*/ 631 h 4594"/>
                <a:gd name="T66" fmla="*/ 0 w 6117"/>
                <a:gd name="T67" fmla="*/ 670 h 4594"/>
                <a:gd name="T68" fmla="*/ 0 w 6117"/>
                <a:gd name="T69" fmla="*/ 3920 h 4594"/>
                <a:gd name="T70" fmla="*/ 30 w 6117"/>
                <a:gd name="T71" fmla="*/ 4033 h 4594"/>
                <a:gd name="T72" fmla="*/ 772 w 6117"/>
                <a:gd name="T73" fmla="*/ 4588 h 4594"/>
                <a:gd name="T74" fmla="*/ 5064 w 6117"/>
                <a:gd name="T75" fmla="*/ 4588 h 4594"/>
                <a:gd name="T76" fmla="*/ 5516 w 6117"/>
                <a:gd name="T77" fmla="*/ 4567 h 4594"/>
                <a:gd name="T78" fmla="*/ 6107 w 6117"/>
                <a:gd name="T79" fmla="*/ 3946 h 4594"/>
                <a:gd name="T80" fmla="*/ 6117 w 6117"/>
                <a:gd name="T81" fmla="*/ 3920 h 4594"/>
                <a:gd name="T82" fmla="*/ 6117 w 6117"/>
                <a:gd name="T83" fmla="*/ 1808 h 4594"/>
                <a:gd name="T84" fmla="*/ 4724 w 6117"/>
                <a:gd name="T85" fmla="*/ 1612 h 4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6117" h="4594">
                  <a:moveTo>
                    <a:pt x="4724" y="1612"/>
                  </a:moveTo>
                  <a:lnTo>
                    <a:pt x="4680" y="1652"/>
                  </a:lnTo>
                  <a:lnTo>
                    <a:pt x="4088" y="2189"/>
                  </a:lnTo>
                  <a:cubicBezTo>
                    <a:pt x="4072" y="2204"/>
                    <a:pt x="4056" y="2219"/>
                    <a:pt x="4037" y="2237"/>
                  </a:cubicBezTo>
                  <a:cubicBezTo>
                    <a:pt x="4184" y="2384"/>
                    <a:pt x="4330" y="2528"/>
                    <a:pt x="4474" y="2673"/>
                  </a:cubicBezTo>
                  <a:cubicBezTo>
                    <a:pt x="4747" y="2944"/>
                    <a:pt x="5018" y="3216"/>
                    <a:pt x="5289" y="3489"/>
                  </a:cubicBezTo>
                  <a:cubicBezTo>
                    <a:pt x="5402" y="3602"/>
                    <a:pt x="5359" y="3775"/>
                    <a:pt x="5211" y="3815"/>
                  </a:cubicBezTo>
                  <a:cubicBezTo>
                    <a:pt x="5134" y="3836"/>
                    <a:pt x="5071" y="3810"/>
                    <a:pt x="5016" y="3755"/>
                  </a:cubicBezTo>
                  <a:lnTo>
                    <a:pt x="4205" y="2944"/>
                  </a:lnTo>
                  <a:cubicBezTo>
                    <a:pt x="4056" y="2795"/>
                    <a:pt x="3908" y="2646"/>
                    <a:pt x="3755" y="2493"/>
                  </a:cubicBezTo>
                  <a:cubicBezTo>
                    <a:pt x="3736" y="2510"/>
                    <a:pt x="3719" y="2524"/>
                    <a:pt x="3704" y="2539"/>
                  </a:cubicBezTo>
                  <a:cubicBezTo>
                    <a:pt x="3536" y="2692"/>
                    <a:pt x="3368" y="2845"/>
                    <a:pt x="3200" y="2997"/>
                  </a:cubicBezTo>
                  <a:cubicBezTo>
                    <a:pt x="3107" y="3081"/>
                    <a:pt x="3011" y="3082"/>
                    <a:pt x="2918" y="2998"/>
                  </a:cubicBezTo>
                  <a:lnTo>
                    <a:pt x="2432" y="2557"/>
                  </a:lnTo>
                  <a:cubicBezTo>
                    <a:pt x="2410" y="2537"/>
                    <a:pt x="2388" y="2518"/>
                    <a:pt x="2354" y="2487"/>
                  </a:cubicBezTo>
                  <a:cubicBezTo>
                    <a:pt x="2342" y="2507"/>
                    <a:pt x="2329" y="2526"/>
                    <a:pt x="2314" y="2543"/>
                  </a:cubicBezTo>
                  <a:cubicBezTo>
                    <a:pt x="1910" y="2948"/>
                    <a:pt x="1506" y="3353"/>
                    <a:pt x="1101" y="3756"/>
                  </a:cubicBezTo>
                  <a:cubicBezTo>
                    <a:pt x="987" y="3870"/>
                    <a:pt x="816" y="3835"/>
                    <a:pt x="771" y="3689"/>
                  </a:cubicBezTo>
                  <a:cubicBezTo>
                    <a:pt x="746" y="3608"/>
                    <a:pt x="774" y="3542"/>
                    <a:pt x="832" y="3483"/>
                  </a:cubicBezTo>
                  <a:lnTo>
                    <a:pt x="1805" y="2513"/>
                  </a:lnTo>
                  <a:cubicBezTo>
                    <a:pt x="1895" y="2422"/>
                    <a:pt x="1986" y="2333"/>
                    <a:pt x="2080" y="2239"/>
                  </a:cubicBezTo>
                  <a:lnTo>
                    <a:pt x="1583" y="1787"/>
                  </a:lnTo>
                  <a:cubicBezTo>
                    <a:pt x="1333" y="1559"/>
                    <a:pt x="1083" y="1331"/>
                    <a:pt x="832" y="1104"/>
                  </a:cubicBezTo>
                  <a:cubicBezTo>
                    <a:pt x="775" y="1051"/>
                    <a:pt x="750" y="987"/>
                    <a:pt x="769" y="910"/>
                  </a:cubicBezTo>
                  <a:cubicBezTo>
                    <a:pt x="784" y="842"/>
                    <a:pt x="836" y="789"/>
                    <a:pt x="904" y="773"/>
                  </a:cubicBezTo>
                  <a:cubicBezTo>
                    <a:pt x="978" y="752"/>
                    <a:pt x="1040" y="776"/>
                    <a:pt x="1095" y="827"/>
                  </a:cubicBezTo>
                  <a:cubicBezTo>
                    <a:pt x="1446" y="1145"/>
                    <a:pt x="1796" y="1463"/>
                    <a:pt x="2147" y="1781"/>
                  </a:cubicBezTo>
                  <a:lnTo>
                    <a:pt x="3058" y="2608"/>
                  </a:lnTo>
                  <a:cubicBezTo>
                    <a:pt x="3075" y="2593"/>
                    <a:pt x="3091" y="2580"/>
                    <a:pt x="3106" y="2566"/>
                  </a:cubicBezTo>
                  <a:lnTo>
                    <a:pt x="4481" y="1316"/>
                  </a:lnTo>
                  <a:cubicBezTo>
                    <a:pt x="4240" y="909"/>
                    <a:pt x="4247" y="401"/>
                    <a:pt x="4500" y="1"/>
                  </a:cubicBezTo>
                  <a:cubicBezTo>
                    <a:pt x="3251" y="0"/>
                    <a:pt x="2003" y="0"/>
                    <a:pt x="754" y="1"/>
                  </a:cubicBezTo>
                  <a:cubicBezTo>
                    <a:pt x="388" y="2"/>
                    <a:pt x="75" y="271"/>
                    <a:pt x="12" y="631"/>
                  </a:cubicBezTo>
                  <a:cubicBezTo>
                    <a:pt x="9" y="644"/>
                    <a:pt x="5" y="657"/>
                    <a:pt x="0" y="670"/>
                  </a:cubicBezTo>
                  <a:lnTo>
                    <a:pt x="0" y="3920"/>
                  </a:lnTo>
                  <a:cubicBezTo>
                    <a:pt x="10" y="3958"/>
                    <a:pt x="19" y="3996"/>
                    <a:pt x="30" y="4033"/>
                  </a:cubicBezTo>
                  <a:cubicBezTo>
                    <a:pt x="125" y="4365"/>
                    <a:pt x="421" y="4588"/>
                    <a:pt x="772" y="4588"/>
                  </a:cubicBezTo>
                  <a:cubicBezTo>
                    <a:pt x="2203" y="4589"/>
                    <a:pt x="3634" y="4589"/>
                    <a:pt x="5064" y="4588"/>
                  </a:cubicBezTo>
                  <a:cubicBezTo>
                    <a:pt x="5215" y="4588"/>
                    <a:pt x="5369" y="4594"/>
                    <a:pt x="5516" y="4567"/>
                  </a:cubicBezTo>
                  <a:cubicBezTo>
                    <a:pt x="5829" y="4507"/>
                    <a:pt x="6050" y="4264"/>
                    <a:pt x="6107" y="3946"/>
                  </a:cubicBezTo>
                  <a:cubicBezTo>
                    <a:pt x="6109" y="3937"/>
                    <a:pt x="6113" y="3928"/>
                    <a:pt x="6117" y="3920"/>
                  </a:cubicBezTo>
                  <a:lnTo>
                    <a:pt x="6117" y="1808"/>
                  </a:lnTo>
                  <a:cubicBezTo>
                    <a:pt x="5656" y="2032"/>
                    <a:pt x="5105" y="1954"/>
                    <a:pt x="4724" y="1612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solidFill>
                <a:srgbClr val="00206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" name="Freeform 134">
              <a:extLst>
                <a:ext uri="{FF2B5EF4-FFF2-40B4-BE49-F238E27FC236}">
                  <a16:creationId xmlns:a16="http://schemas.microsoft.com/office/drawing/2014/main" id="{3841CFB2-D391-4831-96D9-6A31043EB4B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145913" y="3348242"/>
              <a:ext cx="59037" cy="58848"/>
            </a:xfrm>
            <a:custGeom>
              <a:avLst/>
              <a:gdLst>
                <a:gd name="T0" fmla="*/ 900 w 1733"/>
                <a:gd name="T1" fmla="*/ 0 h 1732"/>
                <a:gd name="T2" fmla="*/ 129 w 1733"/>
                <a:gd name="T3" fmla="*/ 514 h 1732"/>
                <a:gd name="T4" fmla="*/ 310 w 1733"/>
                <a:gd name="T5" fmla="*/ 1422 h 1732"/>
                <a:gd name="T6" fmla="*/ 1218 w 1733"/>
                <a:gd name="T7" fmla="*/ 1603 h 1732"/>
                <a:gd name="T8" fmla="*/ 1733 w 1733"/>
                <a:gd name="T9" fmla="*/ 833 h 1732"/>
                <a:gd name="T10" fmla="*/ 900 w 1733"/>
                <a:gd name="T11" fmla="*/ 0 h 1732"/>
                <a:gd name="T12" fmla="*/ 1175 w 1733"/>
                <a:gd name="T13" fmla="*/ 982 h 1732"/>
                <a:gd name="T14" fmla="*/ 1007 w 1733"/>
                <a:gd name="T15" fmla="*/ 815 h 1732"/>
                <a:gd name="T16" fmla="*/ 1007 w 1733"/>
                <a:gd name="T17" fmla="*/ 823 h 1732"/>
                <a:gd name="T18" fmla="*/ 1007 w 1733"/>
                <a:gd name="T19" fmla="*/ 1256 h 1732"/>
                <a:gd name="T20" fmla="*/ 1007 w 1733"/>
                <a:gd name="T21" fmla="*/ 1261 h 1732"/>
                <a:gd name="T22" fmla="*/ 792 w 1733"/>
                <a:gd name="T23" fmla="*/ 1261 h 1732"/>
                <a:gd name="T24" fmla="*/ 792 w 1733"/>
                <a:gd name="T25" fmla="*/ 1251 h 1732"/>
                <a:gd name="T26" fmla="*/ 792 w 1733"/>
                <a:gd name="T27" fmla="*/ 826 h 1732"/>
                <a:gd name="T28" fmla="*/ 792 w 1733"/>
                <a:gd name="T29" fmla="*/ 815 h 1732"/>
                <a:gd name="T30" fmla="*/ 624 w 1733"/>
                <a:gd name="T31" fmla="*/ 983 h 1732"/>
                <a:gd name="T32" fmla="*/ 474 w 1733"/>
                <a:gd name="T33" fmla="*/ 832 h 1732"/>
                <a:gd name="T34" fmla="*/ 899 w 1733"/>
                <a:gd name="T35" fmla="*/ 405 h 1732"/>
                <a:gd name="T36" fmla="*/ 1325 w 1733"/>
                <a:gd name="T37" fmla="*/ 832 h 1732"/>
                <a:gd name="T38" fmla="*/ 1175 w 1733"/>
                <a:gd name="T39" fmla="*/ 982 h 17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733" h="1732">
                  <a:moveTo>
                    <a:pt x="900" y="0"/>
                  </a:moveTo>
                  <a:cubicBezTo>
                    <a:pt x="562" y="0"/>
                    <a:pt x="258" y="203"/>
                    <a:pt x="129" y="514"/>
                  </a:cubicBezTo>
                  <a:cubicBezTo>
                    <a:pt x="0" y="826"/>
                    <a:pt x="72" y="1184"/>
                    <a:pt x="310" y="1422"/>
                  </a:cubicBezTo>
                  <a:cubicBezTo>
                    <a:pt x="548" y="1661"/>
                    <a:pt x="907" y="1732"/>
                    <a:pt x="1218" y="1603"/>
                  </a:cubicBezTo>
                  <a:cubicBezTo>
                    <a:pt x="1530" y="1474"/>
                    <a:pt x="1733" y="1170"/>
                    <a:pt x="1733" y="833"/>
                  </a:cubicBezTo>
                  <a:cubicBezTo>
                    <a:pt x="1733" y="373"/>
                    <a:pt x="1360" y="0"/>
                    <a:pt x="900" y="0"/>
                  </a:cubicBezTo>
                  <a:close/>
                  <a:moveTo>
                    <a:pt x="1175" y="982"/>
                  </a:moveTo>
                  <a:lnTo>
                    <a:pt x="1007" y="815"/>
                  </a:lnTo>
                  <a:lnTo>
                    <a:pt x="1007" y="823"/>
                  </a:lnTo>
                  <a:lnTo>
                    <a:pt x="1007" y="1256"/>
                  </a:lnTo>
                  <a:lnTo>
                    <a:pt x="1007" y="1261"/>
                  </a:lnTo>
                  <a:lnTo>
                    <a:pt x="792" y="1261"/>
                  </a:lnTo>
                  <a:lnTo>
                    <a:pt x="792" y="1251"/>
                  </a:lnTo>
                  <a:lnTo>
                    <a:pt x="792" y="826"/>
                  </a:lnTo>
                  <a:lnTo>
                    <a:pt x="792" y="815"/>
                  </a:lnTo>
                  <a:lnTo>
                    <a:pt x="624" y="983"/>
                  </a:lnTo>
                  <a:lnTo>
                    <a:pt x="474" y="832"/>
                  </a:lnTo>
                  <a:lnTo>
                    <a:pt x="899" y="405"/>
                  </a:lnTo>
                  <a:lnTo>
                    <a:pt x="1325" y="832"/>
                  </a:lnTo>
                  <a:lnTo>
                    <a:pt x="1175" y="982"/>
                  </a:lnTo>
                  <a:close/>
                </a:path>
              </a:pathLst>
            </a:custGeom>
            <a:solidFill>
              <a:srgbClr val="CC0000"/>
            </a:solidFill>
            <a:ln w="0">
              <a:solidFill>
                <a:srgbClr val="00206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6BA2A86-2E15-4229-82C3-BA2F89A93710}"/>
              </a:ext>
            </a:extLst>
          </p:cNvPr>
          <p:cNvSpPr txBox="1"/>
          <p:nvPr/>
        </p:nvSpPr>
        <p:spPr>
          <a:xfrm>
            <a:off x="5166267" y="112263"/>
            <a:ext cx="5161536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800" b="1" i="1" dirty="0">
                <a:solidFill>
                  <a:schemeClr val="bg1">
                    <a:lumMod val="65000"/>
                  </a:schemeClr>
                </a:solidFill>
              </a:rPr>
              <a:t>ISO 14229 - Unified Diagnostic Services (UDS).</a:t>
            </a:r>
            <a:br>
              <a:rPr lang="en-US" sz="1800" b="1" i="1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sz="1800" b="1" i="1" dirty="0">
                <a:solidFill>
                  <a:schemeClr val="bg1">
                    <a:lumMod val="65000"/>
                  </a:schemeClr>
                </a:solidFill>
              </a:rPr>
              <a:t>Diagnostic Communication Manager (DCM).</a:t>
            </a:r>
            <a:endParaRPr lang="ar-EG" i="1" dirty="0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9CE27FF-8823-47A7-9293-5A5D7BD142E1}"/>
              </a:ext>
            </a:extLst>
          </p:cNvPr>
          <p:cNvGrpSpPr/>
          <p:nvPr/>
        </p:nvGrpSpPr>
        <p:grpSpPr>
          <a:xfrm>
            <a:off x="1507321" y="5039540"/>
            <a:ext cx="1612788" cy="691921"/>
            <a:chOff x="5006855" y="5478156"/>
            <a:chExt cx="1510767" cy="267443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E809F71A-5583-4133-B92F-BFB217091103}"/>
                </a:ext>
              </a:extLst>
            </p:cNvPr>
            <p:cNvSpPr/>
            <p:nvPr/>
          </p:nvSpPr>
          <p:spPr>
            <a:xfrm>
              <a:off x="5129980" y="5478156"/>
              <a:ext cx="1264518" cy="267443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33EB81E-FD91-493E-97DF-3296CDE020D9}"/>
                </a:ext>
              </a:extLst>
            </p:cNvPr>
            <p:cNvSpPr txBox="1"/>
            <p:nvPr/>
          </p:nvSpPr>
          <p:spPr>
            <a:xfrm>
              <a:off x="5006855" y="5505894"/>
              <a:ext cx="1510767" cy="202236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1400" b="1" dirty="0"/>
                <a:t>Create </a:t>
              </a:r>
              <a:r>
                <a:rPr lang="en-US" sz="1400" b="1" dirty="0">
                  <a:solidFill>
                    <a:schemeClr val="accent6"/>
                  </a:solidFill>
                </a:rPr>
                <a:t>Positive</a:t>
              </a:r>
              <a:r>
                <a:rPr lang="en-US" sz="1400" b="1" dirty="0"/>
                <a:t> Response Frame</a:t>
              </a:r>
              <a:endParaRPr lang="ar-EG" sz="1400" b="1" dirty="0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6E783CD-48D1-45B9-8598-EEF5DAA932A8}"/>
              </a:ext>
            </a:extLst>
          </p:cNvPr>
          <p:cNvGrpSpPr/>
          <p:nvPr/>
        </p:nvGrpSpPr>
        <p:grpSpPr>
          <a:xfrm>
            <a:off x="4306399" y="5033436"/>
            <a:ext cx="1612788" cy="691921"/>
            <a:chOff x="5011533" y="5478156"/>
            <a:chExt cx="1510767" cy="267443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E5579A3-631E-4EC5-B375-1C6CD8A87381}"/>
                </a:ext>
              </a:extLst>
            </p:cNvPr>
            <p:cNvSpPr/>
            <p:nvPr/>
          </p:nvSpPr>
          <p:spPr>
            <a:xfrm>
              <a:off x="5129980" y="5478156"/>
              <a:ext cx="1264518" cy="267443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AF6159E-93EE-4E28-9CA6-EED8216DB2C6}"/>
                </a:ext>
              </a:extLst>
            </p:cNvPr>
            <p:cNvSpPr txBox="1"/>
            <p:nvPr/>
          </p:nvSpPr>
          <p:spPr>
            <a:xfrm>
              <a:off x="5011533" y="5510759"/>
              <a:ext cx="1510767" cy="202236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1400" b="1" dirty="0"/>
                <a:t>Create </a:t>
              </a:r>
              <a:r>
                <a:rPr lang="en-US" sz="1400" b="1" dirty="0">
                  <a:solidFill>
                    <a:srgbClr val="FF0000"/>
                  </a:solidFill>
                </a:rPr>
                <a:t>Negative</a:t>
              </a:r>
              <a:r>
                <a:rPr lang="en-US" sz="1400" b="1" dirty="0"/>
                <a:t> Response Frame</a:t>
              </a:r>
              <a:endParaRPr lang="ar-EG" sz="1400" b="1" dirty="0"/>
            </a:p>
          </p:txBody>
        </p:sp>
      </p:grpSp>
      <p:cxnSp>
        <p:nvCxnSpPr>
          <p:cNvPr id="16" name="Connector: Curved 15">
            <a:extLst>
              <a:ext uri="{FF2B5EF4-FFF2-40B4-BE49-F238E27FC236}">
                <a16:creationId xmlns:a16="http://schemas.microsoft.com/office/drawing/2014/main" id="{6A5FCEF2-6A7C-4BDA-923E-634E860FF0F6}"/>
              </a:ext>
            </a:extLst>
          </p:cNvPr>
          <p:cNvCxnSpPr>
            <a:cxnSpLocks/>
            <a:endCxn id="34" idx="0"/>
          </p:cNvCxnSpPr>
          <p:nvPr/>
        </p:nvCxnSpPr>
        <p:spPr>
          <a:xfrm>
            <a:off x="2868891" y="3771354"/>
            <a:ext cx="2238909" cy="1262082"/>
          </a:xfrm>
          <a:prstGeom prst="curved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oup 39">
            <a:extLst>
              <a:ext uri="{FF2B5EF4-FFF2-40B4-BE49-F238E27FC236}">
                <a16:creationId xmlns:a16="http://schemas.microsoft.com/office/drawing/2014/main" id="{6CA8B707-6312-4CC8-BBB6-BE19A46BA493}"/>
              </a:ext>
            </a:extLst>
          </p:cNvPr>
          <p:cNvGrpSpPr/>
          <p:nvPr/>
        </p:nvGrpSpPr>
        <p:grpSpPr>
          <a:xfrm>
            <a:off x="1805361" y="3235119"/>
            <a:ext cx="1016708" cy="1072470"/>
            <a:chOff x="5427327" y="3766746"/>
            <a:chExt cx="1775737" cy="1775737"/>
          </a:xfrm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542157AB-42F8-4E24-806A-9713CC6B1B5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27327" y="3766746"/>
              <a:ext cx="1775737" cy="1775737"/>
            </a:xfrm>
            <a:custGeom>
              <a:avLst/>
              <a:gdLst>
                <a:gd name="connsiteX0" fmla="*/ 2293994 w 2342283"/>
                <a:gd name="connsiteY0" fmla="*/ 1364460 h 2342283"/>
                <a:gd name="connsiteX1" fmla="*/ 1364460 w 2342283"/>
                <a:gd name="connsiteY1" fmla="*/ 2293994 h 2342283"/>
                <a:gd name="connsiteX2" fmla="*/ 1004455 w 2342283"/>
                <a:gd name="connsiteY2" fmla="*/ 2293994 h 2342283"/>
                <a:gd name="connsiteX3" fmla="*/ 74600 w 2342283"/>
                <a:gd name="connsiteY3" fmla="*/ 1364460 h 2342283"/>
                <a:gd name="connsiteX4" fmla="*/ 74600 w 2342283"/>
                <a:gd name="connsiteY4" fmla="*/ 1004455 h 2342283"/>
                <a:gd name="connsiteX5" fmla="*/ 1004134 w 2342283"/>
                <a:gd name="connsiteY5" fmla="*/ 74600 h 2342283"/>
                <a:gd name="connsiteX6" fmla="*/ 1364140 w 2342283"/>
                <a:gd name="connsiteY6" fmla="*/ 74600 h 2342283"/>
                <a:gd name="connsiteX7" fmla="*/ 2293673 w 2342283"/>
                <a:gd name="connsiteY7" fmla="*/ 1004134 h 2342283"/>
                <a:gd name="connsiteX8" fmla="*/ 2293994 w 2342283"/>
                <a:gd name="connsiteY8" fmla="*/ 1364460 h 2342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42283" h="2342283">
                  <a:moveTo>
                    <a:pt x="2293994" y="1364460"/>
                  </a:moveTo>
                  <a:lnTo>
                    <a:pt x="1364460" y="2293994"/>
                  </a:lnTo>
                  <a:cubicBezTo>
                    <a:pt x="1264994" y="2393461"/>
                    <a:pt x="1103922" y="2393461"/>
                    <a:pt x="1004455" y="2293994"/>
                  </a:cubicBezTo>
                  <a:lnTo>
                    <a:pt x="74600" y="1364460"/>
                  </a:lnTo>
                  <a:cubicBezTo>
                    <a:pt x="-24867" y="1264994"/>
                    <a:pt x="-24867" y="1103922"/>
                    <a:pt x="74600" y="1004455"/>
                  </a:cubicBezTo>
                  <a:lnTo>
                    <a:pt x="1004134" y="74600"/>
                  </a:lnTo>
                  <a:cubicBezTo>
                    <a:pt x="1103601" y="-24867"/>
                    <a:pt x="1264673" y="-24867"/>
                    <a:pt x="1364140" y="74600"/>
                  </a:cubicBezTo>
                  <a:lnTo>
                    <a:pt x="2293673" y="1004134"/>
                  </a:lnTo>
                  <a:cubicBezTo>
                    <a:pt x="2393461" y="1103601"/>
                    <a:pt x="2393461" y="1264994"/>
                    <a:pt x="2293994" y="1364460"/>
                  </a:cubicBez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1270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5239C87-7491-4DD3-A0A1-DF78BD0F3A33}"/>
                </a:ext>
              </a:extLst>
            </p:cNvPr>
            <p:cNvSpPr txBox="1"/>
            <p:nvPr/>
          </p:nvSpPr>
          <p:spPr>
            <a:xfrm>
              <a:off x="5657052" y="4404121"/>
              <a:ext cx="1323144" cy="427190"/>
            </a:xfrm>
            <a:prstGeom prst="rect">
              <a:avLst/>
            </a:prstGeom>
            <a:noFill/>
          </p:spPr>
          <p:txBody>
            <a:bodyPr wrap="none" rtlCol="1">
              <a:spAutoFit/>
            </a:bodyPr>
            <a:lstStyle/>
            <a:p>
              <a:pPr algn="ctr"/>
              <a:r>
                <a:rPr lang="en-US" sz="1600" b="1" dirty="0"/>
                <a:t>Response</a:t>
              </a:r>
              <a:endParaRPr lang="ar-EG" sz="1600" b="1" dirty="0"/>
            </a:p>
          </p:txBody>
        </p:sp>
      </p:grp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6BEE809F-15F2-4C96-A557-81FD6E3864BD}"/>
              </a:ext>
            </a:extLst>
          </p:cNvPr>
          <p:cNvCxnSpPr>
            <a:cxnSpLocks/>
          </p:cNvCxnSpPr>
          <p:nvPr/>
        </p:nvCxnSpPr>
        <p:spPr>
          <a:xfrm flipH="1">
            <a:off x="2298155" y="4361099"/>
            <a:ext cx="6676" cy="63517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F6CCB88A-F9D9-4F04-9B39-64728B246EB1}"/>
              </a:ext>
            </a:extLst>
          </p:cNvPr>
          <p:cNvCxnSpPr>
            <a:cxnSpLocks/>
          </p:cNvCxnSpPr>
          <p:nvPr/>
        </p:nvCxnSpPr>
        <p:spPr>
          <a:xfrm>
            <a:off x="2298155" y="5767968"/>
            <a:ext cx="0" cy="69544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594EB7C7-145D-4E4A-86C3-7BB64566A504}"/>
              </a:ext>
            </a:extLst>
          </p:cNvPr>
          <p:cNvCxnSpPr>
            <a:cxnSpLocks/>
          </p:cNvCxnSpPr>
          <p:nvPr/>
        </p:nvCxnSpPr>
        <p:spPr>
          <a:xfrm>
            <a:off x="5112335" y="5749558"/>
            <a:ext cx="0" cy="69544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3354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1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355765CE-7173-4DDE-8A16-0587867C3F9C}"/>
              </a:ext>
            </a:extLst>
          </p:cNvPr>
          <p:cNvSpPr/>
          <p:nvPr/>
        </p:nvSpPr>
        <p:spPr>
          <a:xfrm>
            <a:off x="828966" y="1826028"/>
            <a:ext cx="6638093" cy="4459518"/>
          </a:xfrm>
          <a:prstGeom prst="roundRect">
            <a:avLst>
              <a:gd name="adj" fmla="val 4524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411E57EA-AAEE-4074-9CDE-727F934C30EE}"/>
              </a:ext>
            </a:extLst>
          </p:cNvPr>
          <p:cNvSpPr/>
          <p:nvPr/>
        </p:nvSpPr>
        <p:spPr>
          <a:xfrm>
            <a:off x="1005746" y="2195564"/>
            <a:ext cx="6230021" cy="317844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DSD</a:t>
            </a:r>
            <a:endParaRPr lang="ar-EG" b="1" dirty="0">
              <a:solidFill>
                <a:schemeClr val="tx1"/>
              </a:solidFill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BABC64B5-5466-4B5F-A257-B7960B3AE6F4}"/>
              </a:ext>
            </a:extLst>
          </p:cNvPr>
          <p:cNvGrpSpPr/>
          <p:nvPr/>
        </p:nvGrpSpPr>
        <p:grpSpPr>
          <a:xfrm>
            <a:off x="828967" y="6366210"/>
            <a:ext cx="6638092" cy="338554"/>
            <a:chOff x="2311249" y="6428010"/>
            <a:chExt cx="6638092" cy="338554"/>
          </a:xfrm>
        </p:grpSpPr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BBD4B3E8-AB01-4B79-83E8-7E43DD971880}"/>
                </a:ext>
              </a:extLst>
            </p:cNvPr>
            <p:cNvSpPr/>
            <p:nvPr/>
          </p:nvSpPr>
          <p:spPr>
            <a:xfrm>
              <a:off x="2311249" y="6438365"/>
              <a:ext cx="6638092" cy="317844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 b="1" dirty="0">
                <a:solidFill>
                  <a:schemeClr val="tx1"/>
                </a:solidFill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4A13EE4-69D7-4946-A106-EC1F75B8DDB0}"/>
                </a:ext>
              </a:extLst>
            </p:cNvPr>
            <p:cNvSpPr txBox="1"/>
            <p:nvPr/>
          </p:nvSpPr>
          <p:spPr>
            <a:xfrm>
              <a:off x="5266632" y="6428010"/>
              <a:ext cx="672812" cy="338554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1600" b="1" dirty="0"/>
                <a:t>PDUR</a:t>
              </a:r>
              <a:endParaRPr lang="ar-EG" sz="1400" b="1" dirty="0"/>
            </a:p>
          </p:txBody>
        </p:sp>
      </p:grpSp>
      <p:pic>
        <p:nvPicPr>
          <p:cNvPr id="5" name="Picture 4" descr="Home">
            <a:extLst>
              <a:ext uri="{FF2B5EF4-FFF2-40B4-BE49-F238E27FC236}">
                <a16:creationId xmlns:a16="http://schemas.microsoft.com/office/drawing/2014/main" id="{9F1C6FEE-1FF5-4128-995B-ED894BCCE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7086" y="113088"/>
            <a:ext cx="1176804" cy="1176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0" name="Freeform: Shape 79">
            <a:extLst>
              <a:ext uri="{FF2B5EF4-FFF2-40B4-BE49-F238E27FC236}">
                <a16:creationId xmlns:a16="http://schemas.microsoft.com/office/drawing/2014/main" id="{F863814B-C440-4E4D-A46C-700EB8D1EA41}"/>
              </a:ext>
            </a:extLst>
          </p:cNvPr>
          <p:cNvSpPr/>
          <p:nvPr/>
        </p:nvSpPr>
        <p:spPr>
          <a:xfrm>
            <a:off x="831168" y="289691"/>
            <a:ext cx="4075446" cy="1114150"/>
          </a:xfrm>
          <a:custGeom>
            <a:avLst/>
            <a:gdLst>
              <a:gd name="connsiteX0" fmla="*/ 4080137 w 4075445"/>
              <a:gd name="connsiteY0" fmla="*/ 563819 h 1114150"/>
              <a:gd name="connsiteX1" fmla="*/ 3913014 w 4075445"/>
              <a:gd name="connsiteY1" fmla="*/ 974882 h 1114150"/>
              <a:gd name="connsiteX2" fmla="*/ 3508988 w 4075445"/>
              <a:gd name="connsiteY2" fmla="*/ 1142298 h 1114150"/>
              <a:gd name="connsiteX3" fmla="*/ 0 w 4075445"/>
              <a:gd name="connsiteY3" fmla="*/ 1142298 h 1114150"/>
              <a:gd name="connsiteX4" fmla="*/ 571149 w 4075445"/>
              <a:gd name="connsiteY4" fmla="*/ 571149 h 1114150"/>
              <a:gd name="connsiteX5" fmla="*/ 571149 w 4075445"/>
              <a:gd name="connsiteY5" fmla="*/ 571149 h 1114150"/>
              <a:gd name="connsiteX6" fmla="*/ 1142298 w 4075445"/>
              <a:gd name="connsiteY6" fmla="*/ 0 h 1114150"/>
              <a:gd name="connsiteX7" fmla="*/ 3493742 w 4075445"/>
              <a:gd name="connsiteY7" fmla="*/ 0 h 1114150"/>
              <a:gd name="connsiteX8" fmla="*/ 4080137 w 4075445"/>
              <a:gd name="connsiteY8" fmla="*/ 563819 h 1114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75445" h="1114150">
                <a:moveTo>
                  <a:pt x="4080137" y="563819"/>
                </a:moveTo>
                <a:cubicBezTo>
                  <a:pt x="4082189" y="724491"/>
                  <a:pt x="4017686" y="870210"/>
                  <a:pt x="3913014" y="974882"/>
                </a:cubicBezTo>
                <a:cubicBezTo>
                  <a:pt x="3809809" y="1078381"/>
                  <a:pt x="3666728" y="1142298"/>
                  <a:pt x="3508988" y="1142298"/>
                </a:cubicBezTo>
                <a:lnTo>
                  <a:pt x="0" y="1142298"/>
                </a:lnTo>
                <a:cubicBezTo>
                  <a:pt x="315481" y="1142298"/>
                  <a:pt x="571149" y="886336"/>
                  <a:pt x="571149" y="571149"/>
                </a:cubicBezTo>
                <a:lnTo>
                  <a:pt x="571149" y="571149"/>
                </a:lnTo>
                <a:cubicBezTo>
                  <a:pt x="571149" y="255668"/>
                  <a:pt x="826817" y="0"/>
                  <a:pt x="1142298" y="0"/>
                </a:cubicBezTo>
                <a:lnTo>
                  <a:pt x="3493742" y="0"/>
                </a:lnTo>
                <a:cubicBezTo>
                  <a:pt x="3809223" y="-293"/>
                  <a:pt x="4076032" y="248632"/>
                  <a:pt x="4080137" y="563819"/>
                </a:cubicBezTo>
                <a:close/>
              </a:path>
            </a:pathLst>
          </a:custGeom>
          <a:solidFill>
            <a:srgbClr val="00C3E6"/>
          </a:solidFill>
          <a:ln w="2928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2D57FBD9-B428-4A8A-B125-0D36C6B3C89B}"/>
              </a:ext>
            </a:extLst>
          </p:cNvPr>
          <p:cNvSpPr/>
          <p:nvPr/>
        </p:nvSpPr>
        <p:spPr>
          <a:xfrm>
            <a:off x="166782" y="196161"/>
            <a:ext cx="645035" cy="645034"/>
          </a:xfrm>
          <a:custGeom>
            <a:avLst/>
            <a:gdLst>
              <a:gd name="connsiteX0" fmla="*/ 664679 w 645034"/>
              <a:gd name="connsiteY0" fmla="*/ 0 h 645034"/>
              <a:gd name="connsiteX1" fmla="*/ 664679 w 645034"/>
              <a:gd name="connsiteY1" fmla="*/ 664679 h 645034"/>
              <a:gd name="connsiteX2" fmla="*/ 0 w 645034"/>
              <a:gd name="connsiteY2" fmla="*/ 664679 h 645034"/>
              <a:gd name="connsiteX3" fmla="*/ 664679 w 645034"/>
              <a:gd name="connsiteY3" fmla="*/ 0 h 645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5034" h="645034">
                <a:moveTo>
                  <a:pt x="664679" y="0"/>
                </a:moveTo>
                <a:lnTo>
                  <a:pt x="664679" y="664679"/>
                </a:lnTo>
                <a:lnTo>
                  <a:pt x="0" y="664679"/>
                </a:lnTo>
                <a:cubicBezTo>
                  <a:pt x="0" y="297595"/>
                  <a:pt x="297595" y="0"/>
                  <a:pt x="664679" y="0"/>
                </a:cubicBezTo>
                <a:close/>
              </a:path>
            </a:pathLst>
          </a:custGeom>
          <a:solidFill>
            <a:srgbClr val="00C3E6"/>
          </a:solidFill>
          <a:ln w="2928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2" name="Freeform: Shape 81">
            <a:extLst>
              <a:ext uri="{FF2B5EF4-FFF2-40B4-BE49-F238E27FC236}">
                <a16:creationId xmlns:a16="http://schemas.microsoft.com/office/drawing/2014/main" id="{6396369F-61F3-41E9-9016-F5D262BBFD71}"/>
              </a:ext>
            </a:extLst>
          </p:cNvPr>
          <p:cNvSpPr/>
          <p:nvPr/>
        </p:nvSpPr>
        <p:spPr>
          <a:xfrm>
            <a:off x="831461" y="860840"/>
            <a:ext cx="645035" cy="645034"/>
          </a:xfrm>
          <a:custGeom>
            <a:avLst/>
            <a:gdLst>
              <a:gd name="connsiteX0" fmla="*/ 0 w 645034"/>
              <a:gd name="connsiteY0" fmla="*/ 664386 h 645034"/>
              <a:gd name="connsiteX1" fmla="*/ 0 w 645034"/>
              <a:gd name="connsiteY1" fmla="*/ 0 h 645034"/>
              <a:gd name="connsiteX2" fmla="*/ 664679 w 645034"/>
              <a:gd name="connsiteY2" fmla="*/ 0 h 645034"/>
              <a:gd name="connsiteX3" fmla="*/ 0 w 645034"/>
              <a:gd name="connsiteY3" fmla="*/ 664386 h 645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5034" h="645034">
                <a:moveTo>
                  <a:pt x="0" y="664386"/>
                </a:moveTo>
                <a:lnTo>
                  <a:pt x="0" y="0"/>
                </a:lnTo>
                <a:lnTo>
                  <a:pt x="664679" y="0"/>
                </a:lnTo>
                <a:cubicBezTo>
                  <a:pt x="664386" y="366790"/>
                  <a:pt x="366790" y="664386"/>
                  <a:pt x="0" y="664386"/>
                </a:cubicBezTo>
                <a:close/>
              </a:path>
            </a:pathLst>
          </a:custGeom>
          <a:solidFill>
            <a:srgbClr val="00C3E6"/>
          </a:solidFill>
          <a:ln w="2928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33028806-439A-42D9-A9F2-D89141693646}"/>
              </a:ext>
            </a:extLst>
          </p:cNvPr>
          <p:cNvSpPr/>
          <p:nvPr/>
        </p:nvSpPr>
        <p:spPr>
          <a:xfrm>
            <a:off x="89807" y="112263"/>
            <a:ext cx="1495307" cy="1495307"/>
          </a:xfrm>
          <a:custGeom>
            <a:avLst/>
            <a:gdLst>
              <a:gd name="connsiteX0" fmla="*/ 1274404 w 1495307"/>
              <a:gd name="connsiteY0" fmla="*/ 526599 h 1495307"/>
              <a:gd name="connsiteX1" fmla="*/ 969011 w 1495307"/>
              <a:gd name="connsiteY1" fmla="*/ 1274404 h 1495307"/>
              <a:gd name="connsiteX2" fmla="*/ 221206 w 1495307"/>
              <a:gd name="connsiteY2" fmla="*/ 969011 h 1495307"/>
              <a:gd name="connsiteX3" fmla="*/ 526599 w 1495307"/>
              <a:gd name="connsiteY3" fmla="*/ 221206 h 1495307"/>
              <a:gd name="connsiteX4" fmla="*/ 1274404 w 1495307"/>
              <a:gd name="connsiteY4" fmla="*/ 526599 h 1495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5307" h="1495307">
                <a:moveTo>
                  <a:pt x="1274404" y="526599"/>
                </a:moveTo>
                <a:cubicBezTo>
                  <a:pt x="1396573" y="817432"/>
                  <a:pt x="1259844" y="1152236"/>
                  <a:pt x="969011" y="1274404"/>
                </a:cubicBezTo>
                <a:cubicBezTo>
                  <a:pt x="678178" y="1396573"/>
                  <a:pt x="343375" y="1259844"/>
                  <a:pt x="221206" y="969011"/>
                </a:cubicBezTo>
                <a:cubicBezTo>
                  <a:pt x="99037" y="678178"/>
                  <a:pt x="235767" y="343375"/>
                  <a:pt x="526599" y="221206"/>
                </a:cubicBezTo>
                <a:cubicBezTo>
                  <a:pt x="817432" y="99037"/>
                  <a:pt x="1152236" y="235767"/>
                  <a:pt x="1274404" y="526599"/>
                </a:cubicBezTo>
                <a:close/>
              </a:path>
            </a:pathLst>
          </a:custGeom>
          <a:solidFill>
            <a:srgbClr val="FFFFFF"/>
          </a:solidFill>
          <a:ln w="2928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8" name="Freeform: Shape 77">
            <a:extLst>
              <a:ext uri="{FF2B5EF4-FFF2-40B4-BE49-F238E27FC236}">
                <a16:creationId xmlns:a16="http://schemas.microsoft.com/office/drawing/2014/main" id="{571D3E3B-FD36-4210-9622-B1D15A1BF9F5}"/>
              </a:ext>
            </a:extLst>
          </p:cNvPr>
          <p:cNvSpPr/>
          <p:nvPr/>
        </p:nvSpPr>
        <p:spPr>
          <a:xfrm>
            <a:off x="418075" y="433925"/>
            <a:ext cx="820953" cy="820953"/>
          </a:xfrm>
          <a:custGeom>
            <a:avLst/>
            <a:gdLst>
              <a:gd name="connsiteX0" fmla="*/ 836199 w 820953"/>
              <a:gd name="connsiteY0" fmla="*/ 418100 h 820952"/>
              <a:gd name="connsiteX1" fmla="*/ 418100 w 820953"/>
              <a:gd name="connsiteY1" fmla="*/ 836199 h 820952"/>
              <a:gd name="connsiteX2" fmla="*/ 0 w 820953"/>
              <a:gd name="connsiteY2" fmla="*/ 418100 h 820952"/>
              <a:gd name="connsiteX3" fmla="*/ 418100 w 820953"/>
              <a:gd name="connsiteY3" fmla="*/ 0 h 820952"/>
              <a:gd name="connsiteX4" fmla="*/ 836199 w 820953"/>
              <a:gd name="connsiteY4" fmla="*/ 418100 h 820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0953" h="820952">
                <a:moveTo>
                  <a:pt x="836199" y="418100"/>
                </a:moveTo>
                <a:cubicBezTo>
                  <a:pt x="836199" y="649010"/>
                  <a:pt x="649010" y="836199"/>
                  <a:pt x="418100" y="836199"/>
                </a:cubicBezTo>
                <a:cubicBezTo>
                  <a:pt x="187190" y="836199"/>
                  <a:pt x="0" y="649010"/>
                  <a:pt x="0" y="418100"/>
                </a:cubicBezTo>
                <a:cubicBezTo>
                  <a:pt x="0" y="187190"/>
                  <a:pt x="187190" y="0"/>
                  <a:pt x="418100" y="0"/>
                </a:cubicBezTo>
                <a:cubicBezTo>
                  <a:pt x="649010" y="0"/>
                  <a:pt x="836199" y="187190"/>
                  <a:pt x="836199" y="418100"/>
                </a:cubicBezTo>
                <a:close/>
              </a:path>
            </a:pathLst>
          </a:custGeom>
          <a:solidFill>
            <a:srgbClr val="009AB4"/>
          </a:solidFill>
          <a:ln w="29281" cap="flat">
            <a:noFill/>
            <a:prstDash val="solid"/>
            <a:miter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endParaRPr lang="en-US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F9C514EB-D0FB-4549-82C6-DC0FBE479AD6}"/>
              </a:ext>
            </a:extLst>
          </p:cNvPr>
          <p:cNvSpPr txBox="1"/>
          <p:nvPr/>
        </p:nvSpPr>
        <p:spPr>
          <a:xfrm>
            <a:off x="1667707" y="662159"/>
            <a:ext cx="4533801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I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SERVICE LIFE CYCLE</a:t>
            </a:r>
          </a:p>
        </p:txBody>
      </p:sp>
      <p:sp>
        <p:nvSpPr>
          <p:cNvPr id="36" name="Inhaltsplatzhalter 4">
            <a:extLst>
              <a:ext uri="{FF2B5EF4-FFF2-40B4-BE49-F238E27FC236}">
                <a16:creationId xmlns:a16="http://schemas.microsoft.com/office/drawing/2014/main" id="{9C9776D3-4CC9-436F-B4EB-944AB439E193}"/>
              </a:ext>
            </a:extLst>
          </p:cNvPr>
          <p:cNvSpPr txBox="1">
            <a:spLocks/>
          </p:cNvSpPr>
          <p:nvPr/>
        </p:nvSpPr>
        <p:spPr>
          <a:xfrm>
            <a:off x="531945" y="637696"/>
            <a:ext cx="579096" cy="43088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2800" b="1" dirty="0">
                <a:latin typeface="Roboto" pitchFamily="2" charset="0"/>
                <a:ea typeface="Roboto Light" panose="02000000000000000000" pitchFamily="2" charset="0"/>
              </a:rPr>
              <a:t>3.0</a:t>
            </a:r>
            <a:endParaRPr lang="en-US" sz="18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04" name="Rectangle: Rounded Corners 103">
            <a:extLst>
              <a:ext uri="{FF2B5EF4-FFF2-40B4-BE49-F238E27FC236}">
                <a16:creationId xmlns:a16="http://schemas.microsoft.com/office/drawing/2014/main" id="{DE72C5C0-FB85-4950-A8A9-6203DAAAD644}"/>
              </a:ext>
            </a:extLst>
          </p:cNvPr>
          <p:cNvSpPr/>
          <p:nvPr/>
        </p:nvSpPr>
        <p:spPr>
          <a:xfrm>
            <a:off x="1006894" y="2651322"/>
            <a:ext cx="6230021" cy="3454235"/>
          </a:xfrm>
          <a:prstGeom prst="roundRect">
            <a:avLst>
              <a:gd name="adj" fmla="val 6058"/>
            </a:avLst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30E81D9E-76D4-4E58-B287-187478F38974}"/>
              </a:ext>
            </a:extLst>
          </p:cNvPr>
          <p:cNvSpPr txBox="1"/>
          <p:nvPr/>
        </p:nvSpPr>
        <p:spPr>
          <a:xfrm>
            <a:off x="866283" y="1803791"/>
            <a:ext cx="1060516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b="1" dirty="0"/>
              <a:t>DCM</a:t>
            </a:r>
            <a:endParaRPr lang="ar-EG" b="1" dirty="0"/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2575C819-7F2C-4615-A2C6-9F6A049E43CE}"/>
              </a:ext>
            </a:extLst>
          </p:cNvPr>
          <p:cNvSpPr txBox="1"/>
          <p:nvPr/>
        </p:nvSpPr>
        <p:spPr>
          <a:xfrm>
            <a:off x="1055939" y="2647717"/>
            <a:ext cx="87086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b="1" dirty="0"/>
              <a:t>DSL</a:t>
            </a:r>
            <a:endParaRPr lang="ar-EG" b="1" dirty="0"/>
          </a:p>
        </p:txBody>
      </p: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8100CF18-7F4E-46C8-BFF4-2C6F385293DE}"/>
              </a:ext>
            </a:extLst>
          </p:cNvPr>
          <p:cNvGrpSpPr>
            <a:grpSpLocks noChangeAspect="1"/>
          </p:cNvGrpSpPr>
          <p:nvPr/>
        </p:nvGrpSpPr>
        <p:grpSpPr>
          <a:xfrm>
            <a:off x="2163152" y="2236179"/>
            <a:ext cx="301126" cy="223207"/>
            <a:chOff x="5987049" y="3348242"/>
            <a:chExt cx="217901" cy="161517"/>
          </a:xfrm>
          <a:solidFill>
            <a:schemeClr val="bg2">
              <a:lumMod val="75000"/>
            </a:schemeClr>
          </a:solidFill>
        </p:grpSpPr>
        <p:sp>
          <p:nvSpPr>
            <p:cNvPr id="135" name="Freeform 133">
              <a:extLst>
                <a:ext uri="{FF2B5EF4-FFF2-40B4-BE49-F238E27FC236}">
                  <a16:creationId xmlns:a16="http://schemas.microsoft.com/office/drawing/2014/main" id="{DD6BC4E4-C20B-4AC1-946F-1F54CA90F4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87049" y="3353672"/>
              <a:ext cx="208240" cy="156087"/>
            </a:xfrm>
            <a:custGeom>
              <a:avLst/>
              <a:gdLst>
                <a:gd name="T0" fmla="*/ 4724 w 6117"/>
                <a:gd name="T1" fmla="*/ 1612 h 4594"/>
                <a:gd name="T2" fmla="*/ 4680 w 6117"/>
                <a:gd name="T3" fmla="*/ 1652 h 4594"/>
                <a:gd name="T4" fmla="*/ 4088 w 6117"/>
                <a:gd name="T5" fmla="*/ 2189 h 4594"/>
                <a:gd name="T6" fmla="*/ 4037 w 6117"/>
                <a:gd name="T7" fmla="*/ 2237 h 4594"/>
                <a:gd name="T8" fmla="*/ 4474 w 6117"/>
                <a:gd name="T9" fmla="*/ 2673 h 4594"/>
                <a:gd name="T10" fmla="*/ 5289 w 6117"/>
                <a:gd name="T11" fmla="*/ 3489 h 4594"/>
                <a:gd name="T12" fmla="*/ 5211 w 6117"/>
                <a:gd name="T13" fmla="*/ 3815 h 4594"/>
                <a:gd name="T14" fmla="*/ 5016 w 6117"/>
                <a:gd name="T15" fmla="*/ 3755 h 4594"/>
                <a:gd name="T16" fmla="*/ 4205 w 6117"/>
                <a:gd name="T17" fmla="*/ 2944 h 4594"/>
                <a:gd name="T18" fmla="*/ 3755 w 6117"/>
                <a:gd name="T19" fmla="*/ 2493 h 4594"/>
                <a:gd name="T20" fmla="*/ 3704 w 6117"/>
                <a:gd name="T21" fmla="*/ 2539 h 4594"/>
                <a:gd name="T22" fmla="*/ 3200 w 6117"/>
                <a:gd name="T23" fmla="*/ 2997 h 4594"/>
                <a:gd name="T24" fmla="*/ 2918 w 6117"/>
                <a:gd name="T25" fmla="*/ 2998 h 4594"/>
                <a:gd name="T26" fmla="*/ 2432 w 6117"/>
                <a:gd name="T27" fmla="*/ 2557 h 4594"/>
                <a:gd name="T28" fmla="*/ 2354 w 6117"/>
                <a:gd name="T29" fmla="*/ 2487 h 4594"/>
                <a:gd name="T30" fmla="*/ 2314 w 6117"/>
                <a:gd name="T31" fmla="*/ 2543 h 4594"/>
                <a:gd name="T32" fmla="*/ 1101 w 6117"/>
                <a:gd name="T33" fmla="*/ 3756 h 4594"/>
                <a:gd name="T34" fmla="*/ 771 w 6117"/>
                <a:gd name="T35" fmla="*/ 3689 h 4594"/>
                <a:gd name="T36" fmla="*/ 832 w 6117"/>
                <a:gd name="T37" fmla="*/ 3483 h 4594"/>
                <a:gd name="T38" fmla="*/ 1805 w 6117"/>
                <a:gd name="T39" fmla="*/ 2513 h 4594"/>
                <a:gd name="T40" fmla="*/ 2080 w 6117"/>
                <a:gd name="T41" fmla="*/ 2239 h 4594"/>
                <a:gd name="T42" fmla="*/ 1583 w 6117"/>
                <a:gd name="T43" fmla="*/ 1787 h 4594"/>
                <a:gd name="T44" fmla="*/ 832 w 6117"/>
                <a:gd name="T45" fmla="*/ 1104 h 4594"/>
                <a:gd name="T46" fmla="*/ 769 w 6117"/>
                <a:gd name="T47" fmla="*/ 910 h 4594"/>
                <a:gd name="T48" fmla="*/ 904 w 6117"/>
                <a:gd name="T49" fmla="*/ 773 h 4594"/>
                <a:gd name="T50" fmla="*/ 1095 w 6117"/>
                <a:gd name="T51" fmla="*/ 827 h 4594"/>
                <a:gd name="T52" fmla="*/ 2147 w 6117"/>
                <a:gd name="T53" fmla="*/ 1781 h 4594"/>
                <a:gd name="T54" fmla="*/ 3058 w 6117"/>
                <a:gd name="T55" fmla="*/ 2608 h 4594"/>
                <a:gd name="T56" fmla="*/ 3106 w 6117"/>
                <a:gd name="T57" fmla="*/ 2566 h 4594"/>
                <a:gd name="T58" fmla="*/ 4481 w 6117"/>
                <a:gd name="T59" fmla="*/ 1316 h 4594"/>
                <a:gd name="T60" fmla="*/ 4500 w 6117"/>
                <a:gd name="T61" fmla="*/ 1 h 4594"/>
                <a:gd name="T62" fmla="*/ 754 w 6117"/>
                <a:gd name="T63" fmla="*/ 1 h 4594"/>
                <a:gd name="T64" fmla="*/ 12 w 6117"/>
                <a:gd name="T65" fmla="*/ 631 h 4594"/>
                <a:gd name="T66" fmla="*/ 0 w 6117"/>
                <a:gd name="T67" fmla="*/ 670 h 4594"/>
                <a:gd name="T68" fmla="*/ 0 w 6117"/>
                <a:gd name="T69" fmla="*/ 3920 h 4594"/>
                <a:gd name="T70" fmla="*/ 30 w 6117"/>
                <a:gd name="T71" fmla="*/ 4033 h 4594"/>
                <a:gd name="T72" fmla="*/ 772 w 6117"/>
                <a:gd name="T73" fmla="*/ 4588 h 4594"/>
                <a:gd name="T74" fmla="*/ 5064 w 6117"/>
                <a:gd name="T75" fmla="*/ 4588 h 4594"/>
                <a:gd name="T76" fmla="*/ 5516 w 6117"/>
                <a:gd name="T77" fmla="*/ 4567 h 4594"/>
                <a:gd name="T78" fmla="*/ 6107 w 6117"/>
                <a:gd name="T79" fmla="*/ 3946 h 4594"/>
                <a:gd name="T80" fmla="*/ 6117 w 6117"/>
                <a:gd name="T81" fmla="*/ 3920 h 4594"/>
                <a:gd name="T82" fmla="*/ 6117 w 6117"/>
                <a:gd name="T83" fmla="*/ 1808 h 4594"/>
                <a:gd name="T84" fmla="*/ 4724 w 6117"/>
                <a:gd name="T85" fmla="*/ 1612 h 4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6117" h="4594">
                  <a:moveTo>
                    <a:pt x="4724" y="1612"/>
                  </a:moveTo>
                  <a:lnTo>
                    <a:pt x="4680" y="1652"/>
                  </a:lnTo>
                  <a:lnTo>
                    <a:pt x="4088" y="2189"/>
                  </a:lnTo>
                  <a:cubicBezTo>
                    <a:pt x="4072" y="2204"/>
                    <a:pt x="4056" y="2219"/>
                    <a:pt x="4037" y="2237"/>
                  </a:cubicBezTo>
                  <a:cubicBezTo>
                    <a:pt x="4184" y="2384"/>
                    <a:pt x="4330" y="2528"/>
                    <a:pt x="4474" y="2673"/>
                  </a:cubicBezTo>
                  <a:cubicBezTo>
                    <a:pt x="4747" y="2944"/>
                    <a:pt x="5018" y="3216"/>
                    <a:pt x="5289" y="3489"/>
                  </a:cubicBezTo>
                  <a:cubicBezTo>
                    <a:pt x="5402" y="3602"/>
                    <a:pt x="5359" y="3775"/>
                    <a:pt x="5211" y="3815"/>
                  </a:cubicBezTo>
                  <a:cubicBezTo>
                    <a:pt x="5134" y="3836"/>
                    <a:pt x="5071" y="3810"/>
                    <a:pt x="5016" y="3755"/>
                  </a:cubicBezTo>
                  <a:lnTo>
                    <a:pt x="4205" y="2944"/>
                  </a:lnTo>
                  <a:cubicBezTo>
                    <a:pt x="4056" y="2795"/>
                    <a:pt x="3908" y="2646"/>
                    <a:pt x="3755" y="2493"/>
                  </a:cubicBezTo>
                  <a:cubicBezTo>
                    <a:pt x="3736" y="2510"/>
                    <a:pt x="3719" y="2524"/>
                    <a:pt x="3704" y="2539"/>
                  </a:cubicBezTo>
                  <a:cubicBezTo>
                    <a:pt x="3536" y="2692"/>
                    <a:pt x="3368" y="2845"/>
                    <a:pt x="3200" y="2997"/>
                  </a:cubicBezTo>
                  <a:cubicBezTo>
                    <a:pt x="3107" y="3081"/>
                    <a:pt x="3011" y="3082"/>
                    <a:pt x="2918" y="2998"/>
                  </a:cubicBezTo>
                  <a:lnTo>
                    <a:pt x="2432" y="2557"/>
                  </a:lnTo>
                  <a:cubicBezTo>
                    <a:pt x="2410" y="2537"/>
                    <a:pt x="2388" y="2518"/>
                    <a:pt x="2354" y="2487"/>
                  </a:cubicBezTo>
                  <a:cubicBezTo>
                    <a:pt x="2342" y="2507"/>
                    <a:pt x="2329" y="2526"/>
                    <a:pt x="2314" y="2543"/>
                  </a:cubicBezTo>
                  <a:cubicBezTo>
                    <a:pt x="1910" y="2948"/>
                    <a:pt x="1506" y="3353"/>
                    <a:pt x="1101" y="3756"/>
                  </a:cubicBezTo>
                  <a:cubicBezTo>
                    <a:pt x="987" y="3870"/>
                    <a:pt x="816" y="3835"/>
                    <a:pt x="771" y="3689"/>
                  </a:cubicBezTo>
                  <a:cubicBezTo>
                    <a:pt x="746" y="3608"/>
                    <a:pt x="774" y="3542"/>
                    <a:pt x="832" y="3483"/>
                  </a:cubicBezTo>
                  <a:lnTo>
                    <a:pt x="1805" y="2513"/>
                  </a:lnTo>
                  <a:cubicBezTo>
                    <a:pt x="1895" y="2422"/>
                    <a:pt x="1986" y="2333"/>
                    <a:pt x="2080" y="2239"/>
                  </a:cubicBezTo>
                  <a:lnTo>
                    <a:pt x="1583" y="1787"/>
                  </a:lnTo>
                  <a:cubicBezTo>
                    <a:pt x="1333" y="1559"/>
                    <a:pt x="1083" y="1331"/>
                    <a:pt x="832" y="1104"/>
                  </a:cubicBezTo>
                  <a:cubicBezTo>
                    <a:pt x="775" y="1051"/>
                    <a:pt x="750" y="987"/>
                    <a:pt x="769" y="910"/>
                  </a:cubicBezTo>
                  <a:cubicBezTo>
                    <a:pt x="784" y="842"/>
                    <a:pt x="836" y="789"/>
                    <a:pt x="904" y="773"/>
                  </a:cubicBezTo>
                  <a:cubicBezTo>
                    <a:pt x="978" y="752"/>
                    <a:pt x="1040" y="776"/>
                    <a:pt x="1095" y="827"/>
                  </a:cubicBezTo>
                  <a:cubicBezTo>
                    <a:pt x="1446" y="1145"/>
                    <a:pt x="1796" y="1463"/>
                    <a:pt x="2147" y="1781"/>
                  </a:cubicBezTo>
                  <a:lnTo>
                    <a:pt x="3058" y="2608"/>
                  </a:lnTo>
                  <a:cubicBezTo>
                    <a:pt x="3075" y="2593"/>
                    <a:pt x="3091" y="2580"/>
                    <a:pt x="3106" y="2566"/>
                  </a:cubicBezTo>
                  <a:lnTo>
                    <a:pt x="4481" y="1316"/>
                  </a:lnTo>
                  <a:cubicBezTo>
                    <a:pt x="4240" y="909"/>
                    <a:pt x="4247" y="401"/>
                    <a:pt x="4500" y="1"/>
                  </a:cubicBezTo>
                  <a:cubicBezTo>
                    <a:pt x="3251" y="0"/>
                    <a:pt x="2003" y="0"/>
                    <a:pt x="754" y="1"/>
                  </a:cubicBezTo>
                  <a:cubicBezTo>
                    <a:pt x="388" y="2"/>
                    <a:pt x="75" y="271"/>
                    <a:pt x="12" y="631"/>
                  </a:cubicBezTo>
                  <a:cubicBezTo>
                    <a:pt x="9" y="644"/>
                    <a:pt x="5" y="657"/>
                    <a:pt x="0" y="670"/>
                  </a:cubicBezTo>
                  <a:lnTo>
                    <a:pt x="0" y="3920"/>
                  </a:lnTo>
                  <a:cubicBezTo>
                    <a:pt x="10" y="3958"/>
                    <a:pt x="19" y="3996"/>
                    <a:pt x="30" y="4033"/>
                  </a:cubicBezTo>
                  <a:cubicBezTo>
                    <a:pt x="125" y="4365"/>
                    <a:pt x="421" y="4588"/>
                    <a:pt x="772" y="4588"/>
                  </a:cubicBezTo>
                  <a:cubicBezTo>
                    <a:pt x="2203" y="4589"/>
                    <a:pt x="3634" y="4589"/>
                    <a:pt x="5064" y="4588"/>
                  </a:cubicBezTo>
                  <a:cubicBezTo>
                    <a:pt x="5215" y="4588"/>
                    <a:pt x="5369" y="4594"/>
                    <a:pt x="5516" y="4567"/>
                  </a:cubicBezTo>
                  <a:cubicBezTo>
                    <a:pt x="5829" y="4507"/>
                    <a:pt x="6050" y="4264"/>
                    <a:pt x="6107" y="3946"/>
                  </a:cubicBezTo>
                  <a:cubicBezTo>
                    <a:pt x="6109" y="3937"/>
                    <a:pt x="6113" y="3928"/>
                    <a:pt x="6117" y="3920"/>
                  </a:cubicBezTo>
                  <a:lnTo>
                    <a:pt x="6117" y="1808"/>
                  </a:lnTo>
                  <a:cubicBezTo>
                    <a:pt x="5656" y="2032"/>
                    <a:pt x="5105" y="1954"/>
                    <a:pt x="4724" y="1612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solidFill>
                <a:srgbClr val="00206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6" name="Freeform 134">
              <a:extLst>
                <a:ext uri="{FF2B5EF4-FFF2-40B4-BE49-F238E27FC236}">
                  <a16:creationId xmlns:a16="http://schemas.microsoft.com/office/drawing/2014/main" id="{73111D28-2782-415F-95FC-C19353008DF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145913" y="3348242"/>
              <a:ext cx="59037" cy="58848"/>
            </a:xfrm>
            <a:custGeom>
              <a:avLst/>
              <a:gdLst>
                <a:gd name="T0" fmla="*/ 900 w 1733"/>
                <a:gd name="T1" fmla="*/ 0 h 1732"/>
                <a:gd name="T2" fmla="*/ 129 w 1733"/>
                <a:gd name="T3" fmla="*/ 514 h 1732"/>
                <a:gd name="T4" fmla="*/ 310 w 1733"/>
                <a:gd name="T5" fmla="*/ 1422 h 1732"/>
                <a:gd name="T6" fmla="*/ 1218 w 1733"/>
                <a:gd name="T7" fmla="*/ 1603 h 1732"/>
                <a:gd name="T8" fmla="*/ 1733 w 1733"/>
                <a:gd name="T9" fmla="*/ 833 h 1732"/>
                <a:gd name="T10" fmla="*/ 900 w 1733"/>
                <a:gd name="T11" fmla="*/ 0 h 1732"/>
                <a:gd name="T12" fmla="*/ 1175 w 1733"/>
                <a:gd name="T13" fmla="*/ 982 h 1732"/>
                <a:gd name="T14" fmla="*/ 1007 w 1733"/>
                <a:gd name="T15" fmla="*/ 815 h 1732"/>
                <a:gd name="T16" fmla="*/ 1007 w 1733"/>
                <a:gd name="T17" fmla="*/ 823 h 1732"/>
                <a:gd name="T18" fmla="*/ 1007 w 1733"/>
                <a:gd name="T19" fmla="*/ 1256 h 1732"/>
                <a:gd name="T20" fmla="*/ 1007 w 1733"/>
                <a:gd name="T21" fmla="*/ 1261 h 1732"/>
                <a:gd name="T22" fmla="*/ 792 w 1733"/>
                <a:gd name="T23" fmla="*/ 1261 h 1732"/>
                <a:gd name="T24" fmla="*/ 792 w 1733"/>
                <a:gd name="T25" fmla="*/ 1251 h 1732"/>
                <a:gd name="T26" fmla="*/ 792 w 1733"/>
                <a:gd name="T27" fmla="*/ 826 h 1732"/>
                <a:gd name="T28" fmla="*/ 792 w 1733"/>
                <a:gd name="T29" fmla="*/ 815 h 1732"/>
                <a:gd name="T30" fmla="*/ 624 w 1733"/>
                <a:gd name="T31" fmla="*/ 983 h 1732"/>
                <a:gd name="T32" fmla="*/ 474 w 1733"/>
                <a:gd name="T33" fmla="*/ 832 h 1732"/>
                <a:gd name="T34" fmla="*/ 899 w 1733"/>
                <a:gd name="T35" fmla="*/ 405 h 1732"/>
                <a:gd name="T36" fmla="*/ 1325 w 1733"/>
                <a:gd name="T37" fmla="*/ 832 h 1732"/>
                <a:gd name="T38" fmla="*/ 1175 w 1733"/>
                <a:gd name="T39" fmla="*/ 982 h 17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733" h="1732">
                  <a:moveTo>
                    <a:pt x="900" y="0"/>
                  </a:moveTo>
                  <a:cubicBezTo>
                    <a:pt x="562" y="0"/>
                    <a:pt x="258" y="203"/>
                    <a:pt x="129" y="514"/>
                  </a:cubicBezTo>
                  <a:cubicBezTo>
                    <a:pt x="0" y="826"/>
                    <a:pt x="72" y="1184"/>
                    <a:pt x="310" y="1422"/>
                  </a:cubicBezTo>
                  <a:cubicBezTo>
                    <a:pt x="548" y="1661"/>
                    <a:pt x="907" y="1732"/>
                    <a:pt x="1218" y="1603"/>
                  </a:cubicBezTo>
                  <a:cubicBezTo>
                    <a:pt x="1530" y="1474"/>
                    <a:pt x="1733" y="1170"/>
                    <a:pt x="1733" y="833"/>
                  </a:cubicBezTo>
                  <a:cubicBezTo>
                    <a:pt x="1733" y="373"/>
                    <a:pt x="1360" y="0"/>
                    <a:pt x="900" y="0"/>
                  </a:cubicBezTo>
                  <a:close/>
                  <a:moveTo>
                    <a:pt x="1175" y="982"/>
                  </a:moveTo>
                  <a:lnTo>
                    <a:pt x="1007" y="815"/>
                  </a:lnTo>
                  <a:lnTo>
                    <a:pt x="1007" y="823"/>
                  </a:lnTo>
                  <a:lnTo>
                    <a:pt x="1007" y="1256"/>
                  </a:lnTo>
                  <a:lnTo>
                    <a:pt x="1007" y="1261"/>
                  </a:lnTo>
                  <a:lnTo>
                    <a:pt x="792" y="1261"/>
                  </a:lnTo>
                  <a:lnTo>
                    <a:pt x="792" y="1251"/>
                  </a:lnTo>
                  <a:lnTo>
                    <a:pt x="792" y="826"/>
                  </a:lnTo>
                  <a:lnTo>
                    <a:pt x="792" y="815"/>
                  </a:lnTo>
                  <a:lnTo>
                    <a:pt x="624" y="983"/>
                  </a:lnTo>
                  <a:lnTo>
                    <a:pt x="474" y="832"/>
                  </a:lnTo>
                  <a:lnTo>
                    <a:pt x="899" y="405"/>
                  </a:lnTo>
                  <a:lnTo>
                    <a:pt x="1325" y="832"/>
                  </a:lnTo>
                  <a:lnTo>
                    <a:pt x="1175" y="982"/>
                  </a:lnTo>
                  <a:close/>
                </a:path>
              </a:pathLst>
            </a:custGeom>
            <a:solidFill>
              <a:srgbClr val="CC0000"/>
            </a:solidFill>
            <a:ln w="0">
              <a:solidFill>
                <a:srgbClr val="00206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BAAF0DB-CE8D-49FB-94C1-FE44A0546A64}"/>
              </a:ext>
            </a:extLst>
          </p:cNvPr>
          <p:cNvCxnSpPr>
            <a:cxnSpLocks/>
          </p:cNvCxnSpPr>
          <p:nvPr/>
        </p:nvCxnSpPr>
        <p:spPr>
          <a:xfrm>
            <a:off x="2313715" y="2555746"/>
            <a:ext cx="0" cy="200101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990B9F5-C16C-4894-9C83-178ECB67CE62}"/>
              </a:ext>
            </a:extLst>
          </p:cNvPr>
          <p:cNvSpPr txBox="1"/>
          <p:nvPr/>
        </p:nvSpPr>
        <p:spPr>
          <a:xfrm>
            <a:off x="5166267" y="112263"/>
            <a:ext cx="5161536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800" b="1" i="1" dirty="0">
                <a:solidFill>
                  <a:schemeClr val="bg1">
                    <a:lumMod val="65000"/>
                  </a:schemeClr>
                </a:solidFill>
              </a:rPr>
              <a:t>ISO 14229 - Unified Diagnostic Services (UDS).</a:t>
            </a:r>
            <a:br>
              <a:rPr lang="en-US" sz="1800" b="1" i="1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sz="1800" b="1" i="1" dirty="0">
                <a:solidFill>
                  <a:schemeClr val="bg1">
                    <a:lumMod val="65000"/>
                  </a:schemeClr>
                </a:solidFill>
              </a:rPr>
              <a:t>Diagnostic Communication Manager (DCM).</a:t>
            </a:r>
            <a:endParaRPr lang="ar-EG" i="1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0D00CB03-3FC7-433C-A291-C3D5CA2D51D7}"/>
              </a:ext>
            </a:extLst>
          </p:cNvPr>
          <p:cNvCxnSpPr>
            <a:cxnSpLocks/>
          </p:cNvCxnSpPr>
          <p:nvPr/>
        </p:nvCxnSpPr>
        <p:spPr>
          <a:xfrm rot="10800000" flipV="1">
            <a:off x="1230169" y="5594035"/>
            <a:ext cx="772586" cy="234948"/>
          </a:xfrm>
          <a:prstGeom prst="bentConnector3">
            <a:avLst>
              <a:gd name="adj1" fmla="val 22384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A70C2010-9694-45D5-A18D-6B7D582FF517}"/>
              </a:ext>
            </a:extLst>
          </p:cNvPr>
          <p:cNvCxnSpPr>
            <a:cxnSpLocks/>
            <a:endCxn id="33" idx="1"/>
          </p:cNvCxnSpPr>
          <p:nvPr/>
        </p:nvCxnSpPr>
        <p:spPr>
          <a:xfrm rot="5400000" flipH="1" flipV="1">
            <a:off x="1102181" y="5254178"/>
            <a:ext cx="652152" cy="506575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Group 31">
            <a:extLst>
              <a:ext uri="{FF2B5EF4-FFF2-40B4-BE49-F238E27FC236}">
                <a16:creationId xmlns:a16="http://schemas.microsoft.com/office/drawing/2014/main" id="{94E0A6C3-9ED6-4AA1-A704-383C4D23497D}"/>
              </a:ext>
            </a:extLst>
          </p:cNvPr>
          <p:cNvGrpSpPr/>
          <p:nvPr/>
        </p:nvGrpSpPr>
        <p:grpSpPr>
          <a:xfrm>
            <a:off x="1680354" y="4664919"/>
            <a:ext cx="1744615" cy="1032939"/>
            <a:chOff x="3123438" y="2574071"/>
            <a:chExt cx="1890687" cy="1032939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B67EF23E-262D-455D-BC5D-3DB5787CAC9D}"/>
                </a:ext>
              </a:extLst>
            </p:cNvPr>
            <p:cNvSpPr/>
            <p:nvPr/>
          </p:nvSpPr>
          <p:spPr>
            <a:xfrm>
              <a:off x="3124729" y="2574071"/>
              <a:ext cx="1818864" cy="1032939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BE1FB4C-D292-48D0-9C49-448BB4188AEF}"/>
                </a:ext>
              </a:extLst>
            </p:cNvPr>
            <p:cNvSpPr txBox="1"/>
            <p:nvPr/>
          </p:nvSpPr>
          <p:spPr>
            <a:xfrm>
              <a:off x="3123438" y="2723301"/>
              <a:ext cx="1890687" cy="707886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000" b="1" dirty="0"/>
                <a:t>Copying Data to CANIF</a:t>
              </a:r>
              <a:endParaRPr lang="ar-EG" sz="2000" b="1" dirty="0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AC51BC6D-0199-4A76-BE28-9659A86FA590}"/>
              </a:ext>
            </a:extLst>
          </p:cNvPr>
          <p:cNvGrpSpPr/>
          <p:nvPr/>
        </p:nvGrpSpPr>
        <p:grpSpPr>
          <a:xfrm>
            <a:off x="4763016" y="4833849"/>
            <a:ext cx="1963346" cy="695077"/>
            <a:chOff x="3124729" y="2574071"/>
            <a:chExt cx="1818864" cy="1032939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D432FA31-BA1C-4546-B3EA-3390E24C4BAA}"/>
                </a:ext>
              </a:extLst>
            </p:cNvPr>
            <p:cNvSpPr/>
            <p:nvPr/>
          </p:nvSpPr>
          <p:spPr>
            <a:xfrm>
              <a:off x="3124729" y="2574071"/>
              <a:ext cx="1818864" cy="1032939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782BCB28-87C7-49AF-8F2D-A1AC98417395}"/>
                </a:ext>
              </a:extLst>
            </p:cNvPr>
            <p:cNvSpPr txBox="1"/>
            <p:nvPr/>
          </p:nvSpPr>
          <p:spPr>
            <a:xfrm>
              <a:off x="3312923" y="2701296"/>
              <a:ext cx="1538711" cy="40011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000" b="1" dirty="0"/>
                <a:t>Confirmation</a:t>
              </a:r>
              <a:endParaRPr lang="ar-EG" sz="2000" b="1" dirty="0"/>
            </a:p>
          </p:txBody>
        </p:sp>
      </p:grp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A4B3D2C-4487-4CD4-A610-9BB18A6F394B}"/>
              </a:ext>
            </a:extLst>
          </p:cNvPr>
          <p:cNvCxnSpPr>
            <a:cxnSpLocks/>
          </p:cNvCxnSpPr>
          <p:nvPr/>
        </p:nvCxnSpPr>
        <p:spPr>
          <a:xfrm>
            <a:off x="3403915" y="5196011"/>
            <a:ext cx="125983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CAB24CC-C356-4D3F-A25E-574F62D2E355}"/>
              </a:ext>
            </a:extLst>
          </p:cNvPr>
          <p:cNvCxnSpPr/>
          <p:nvPr/>
        </p:nvCxnSpPr>
        <p:spPr>
          <a:xfrm>
            <a:off x="5744689" y="5594035"/>
            <a:ext cx="0" cy="94145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B49B65F2-188F-4C71-9CF0-AD30D9138A7E}"/>
              </a:ext>
            </a:extLst>
          </p:cNvPr>
          <p:cNvCxnSpPr>
            <a:cxnSpLocks/>
          </p:cNvCxnSpPr>
          <p:nvPr/>
        </p:nvCxnSpPr>
        <p:spPr>
          <a:xfrm flipV="1">
            <a:off x="5744689" y="4134355"/>
            <a:ext cx="0" cy="62052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Group 50">
            <a:extLst>
              <a:ext uri="{FF2B5EF4-FFF2-40B4-BE49-F238E27FC236}">
                <a16:creationId xmlns:a16="http://schemas.microsoft.com/office/drawing/2014/main" id="{E672A465-1A3C-4309-A0CC-B8BBA298BD10}"/>
              </a:ext>
            </a:extLst>
          </p:cNvPr>
          <p:cNvGrpSpPr/>
          <p:nvPr/>
        </p:nvGrpSpPr>
        <p:grpSpPr>
          <a:xfrm>
            <a:off x="4763016" y="3419806"/>
            <a:ext cx="1963346" cy="707886"/>
            <a:chOff x="3124729" y="2565336"/>
            <a:chExt cx="1818864" cy="1051974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01A3EECC-0356-4AC3-8D78-043BE6FB9EFF}"/>
                </a:ext>
              </a:extLst>
            </p:cNvPr>
            <p:cNvSpPr/>
            <p:nvPr/>
          </p:nvSpPr>
          <p:spPr>
            <a:xfrm>
              <a:off x="3124729" y="2574071"/>
              <a:ext cx="1818864" cy="1032939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73AE7BAF-306B-49C6-95EC-98B05052164E}"/>
                </a:ext>
              </a:extLst>
            </p:cNvPr>
            <p:cNvSpPr txBox="1"/>
            <p:nvPr/>
          </p:nvSpPr>
          <p:spPr>
            <a:xfrm>
              <a:off x="3298797" y="2565336"/>
              <a:ext cx="1538711" cy="1051974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000" b="1" dirty="0"/>
                <a:t>Release DCM Module</a:t>
              </a:r>
              <a:endParaRPr lang="ar-EG" sz="2000" b="1" dirty="0"/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83B1754A-3F0B-4194-B10D-F119B185CD82}"/>
              </a:ext>
            </a:extLst>
          </p:cNvPr>
          <p:cNvGrpSpPr/>
          <p:nvPr/>
        </p:nvGrpSpPr>
        <p:grpSpPr>
          <a:xfrm>
            <a:off x="6671940" y="2729506"/>
            <a:ext cx="446043" cy="348197"/>
            <a:chOff x="5173732" y="2861708"/>
            <a:chExt cx="457200" cy="379095"/>
          </a:xfrm>
          <a:solidFill>
            <a:srgbClr val="435161"/>
          </a:solidFill>
        </p:grpSpPr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FAD0EDB2-25D4-44BF-BAEC-AF57830EF80F}"/>
                </a:ext>
              </a:extLst>
            </p:cNvPr>
            <p:cNvSpPr/>
            <p:nvPr/>
          </p:nvSpPr>
          <p:spPr>
            <a:xfrm>
              <a:off x="5173732" y="2861708"/>
              <a:ext cx="457200" cy="304800"/>
            </a:xfrm>
            <a:custGeom>
              <a:avLst/>
              <a:gdLst>
                <a:gd name="connsiteX0" fmla="*/ 388430 w 457200"/>
                <a:gd name="connsiteY0" fmla="*/ 123444 h 304800"/>
                <a:gd name="connsiteX1" fmla="*/ 259747 w 457200"/>
                <a:gd name="connsiteY1" fmla="*/ 0 h 304800"/>
                <a:gd name="connsiteX2" fmla="*/ 153448 w 457200"/>
                <a:gd name="connsiteY2" fmla="*/ 53340 h 304800"/>
                <a:gd name="connsiteX3" fmla="*/ 151733 w 457200"/>
                <a:gd name="connsiteY3" fmla="*/ 52578 h 304800"/>
                <a:gd name="connsiteX4" fmla="*/ 147161 w 457200"/>
                <a:gd name="connsiteY4" fmla="*/ 50578 h 304800"/>
                <a:gd name="connsiteX5" fmla="*/ 144494 w 457200"/>
                <a:gd name="connsiteY5" fmla="*/ 49625 h 304800"/>
                <a:gd name="connsiteX6" fmla="*/ 139827 w 457200"/>
                <a:gd name="connsiteY6" fmla="*/ 48197 h 304800"/>
                <a:gd name="connsiteX7" fmla="*/ 137160 w 457200"/>
                <a:gd name="connsiteY7" fmla="*/ 47435 h 304800"/>
                <a:gd name="connsiteX8" fmla="*/ 131921 w 457200"/>
                <a:gd name="connsiteY8" fmla="*/ 46482 h 304800"/>
                <a:gd name="connsiteX9" fmla="*/ 129635 w 457200"/>
                <a:gd name="connsiteY9" fmla="*/ 46101 h 304800"/>
                <a:gd name="connsiteX10" fmla="*/ 122015 w 457200"/>
                <a:gd name="connsiteY10" fmla="*/ 45625 h 304800"/>
                <a:gd name="connsiteX11" fmla="*/ 53435 w 457200"/>
                <a:gd name="connsiteY11" fmla="*/ 114205 h 304800"/>
                <a:gd name="connsiteX12" fmla="*/ 53531 w 457200"/>
                <a:gd name="connsiteY12" fmla="*/ 117158 h 304800"/>
                <a:gd name="connsiteX13" fmla="*/ 0 w 457200"/>
                <a:gd name="connsiteY13" fmla="*/ 206883 h 304800"/>
                <a:gd name="connsiteX14" fmla="*/ 97917 w 457200"/>
                <a:gd name="connsiteY14" fmla="*/ 304800 h 304800"/>
                <a:gd name="connsiteX15" fmla="*/ 137160 w 457200"/>
                <a:gd name="connsiteY15" fmla="*/ 304800 h 304800"/>
                <a:gd name="connsiteX16" fmla="*/ 144780 w 457200"/>
                <a:gd name="connsiteY16" fmla="*/ 297180 h 304800"/>
                <a:gd name="connsiteX17" fmla="*/ 137160 w 457200"/>
                <a:gd name="connsiteY17" fmla="*/ 289560 h 304800"/>
                <a:gd name="connsiteX18" fmla="*/ 97917 w 457200"/>
                <a:gd name="connsiteY18" fmla="*/ 289560 h 304800"/>
                <a:gd name="connsiteX19" fmla="*/ 15335 w 457200"/>
                <a:gd name="connsiteY19" fmla="*/ 206883 h 304800"/>
                <a:gd name="connsiteX20" fmla="*/ 64294 w 457200"/>
                <a:gd name="connsiteY20" fmla="*/ 128778 h 304800"/>
                <a:gd name="connsiteX21" fmla="*/ 68580 w 457200"/>
                <a:gd name="connsiteY21" fmla="*/ 126683 h 304800"/>
                <a:gd name="connsiteX22" fmla="*/ 68580 w 457200"/>
                <a:gd name="connsiteY22" fmla="*/ 121920 h 304800"/>
                <a:gd name="connsiteX23" fmla="*/ 68675 w 457200"/>
                <a:gd name="connsiteY23" fmla="*/ 119158 h 304800"/>
                <a:gd name="connsiteX24" fmla="*/ 68771 w 457200"/>
                <a:gd name="connsiteY24" fmla="*/ 117729 h 304800"/>
                <a:gd name="connsiteX25" fmla="*/ 68675 w 457200"/>
                <a:gd name="connsiteY25" fmla="*/ 116205 h 304800"/>
                <a:gd name="connsiteX26" fmla="*/ 68580 w 457200"/>
                <a:gd name="connsiteY26" fmla="*/ 114300 h 304800"/>
                <a:gd name="connsiteX27" fmla="*/ 121920 w 457200"/>
                <a:gd name="connsiteY27" fmla="*/ 60960 h 304800"/>
                <a:gd name="connsiteX28" fmla="*/ 128873 w 457200"/>
                <a:gd name="connsiteY28" fmla="*/ 61436 h 304800"/>
                <a:gd name="connsiteX29" fmla="*/ 130588 w 457200"/>
                <a:gd name="connsiteY29" fmla="*/ 61722 h 304800"/>
                <a:gd name="connsiteX30" fmla="*/ 136589 w 457200"/>
                <a:gd name="connsiteY30" fmla="*/ 63056 h 304800"/>
                <a:gd name="connsiteX31" fmla="*/ 137446 w 457200"/>
                <a:gd name="connsiteY31" fmla="*/ 63246 h 304800"/>
                <a:gd name="connsiteX32" fmla="*/ 143828 w 457200"/>
                <a:gd name="connsiteY32" fmla="*/ 65723 h 304800"/>
                <a:gd name="connsiteX33" fmla="*/ 145447 w 457200"/>
                <a:gd name="connsiteY33" fmla="*/ 66485 h 304800"/>
                <a:gd name="connsiteX34" fmla="*/ 150781 w 457200"/>
                <a:gd name="connsiteY34" fmla="*/ 69533 h 304800"/>
                <a:gd name="connsiteX35" fmla="*/ 175260 w 457200"/>
                <a:gd name="connsiteY35" fmla="*/ 114300 h 304800"/>
                <a:gd name="connsiteX36" fmla="*/ 182880 w 457200"/>
                <a:gd name="connsiteY36" fmla="*/ 121920 h 304800"/>
                <a:gd name="connsiteX37" fmla="*/ 190500 w 457200"/>
                <a:gd name="connsiteY37" fmla="*/ 114300 h 304800"/>
                <a:gd name="connsiteX38" fmla="*/ 166116 w 457200"/>
                <a:gd name="connsiteY38" fmla="*/ 61913 h 304800"/>
                <a:gd name="connsiteX39" fmla="*/ 259652 w 457200"/>
                <a:gd name="connsiteY39" fmla="*/ 15240 h 304800"/>
                <a:gd name="connsiteX40" fmla="*/ 372809 w 457200"/>
                <a:gd name="connsiteY40" fmla="*/ 121063 h 304800"/>
                <a:gd name="connsiteX41" fmla="*/ 341662 w 457200"/>
                <a:gd name="connsiteY41" fmla="*/ 122015 h 304800"/>
                <a:gd name="connsiteX42" fmla="*/ 335280 w 457200"/>
                <a:gd name="connsiteY42" fmla="*/ 130683 h 304800"/>
                <a:gd name="connsiteX43" fmla="*/ 342805 w 457200"/>
                <a:gd name="connsiteY43" fmla="*/ 137160 h 304800"/>
                <a:gd name="connsiteX44" fmla="*/ 343948 w 457200"/>
                <a:gd name="connsiteY44" fmla="*/ 137065 h 304800"/>
                <a:gd name="connsiteX45" fmla="*/ 379667 w 457200"/>
                <a:gd name="connsiteY45" fmla="*/ 137065 h 304800"/>
                <a:gd name="connsiteX46" fmla="*/ 441865 w 457200"/>
                <a:gd name="connsiteY46" fmla="*/ 213169 h 304800"/>
                <a:gd name="connsiteX47" fmla="*/ 365474 w 457200"/>
                <a:gd name="connsiteY47" fmla="*/ 289560 h 304800"/>
                <a:gd name="connsiteX48" fmla="*/ 335280 w 457200"/>
                <a:gd name="connsiteY48" fmla="*/ 289560 h 304800"/>
                <a:gd name="connsiteX49" fmla="*/ 327660 w 457200"/>
                <a:gd name="connsiteY49" fmla="*/ 297180 h 304800"/>
                <a:gd name="connsiteX50" fmla="*/ 335280 w 457200"/>
                <a:gd name="connsiteY50" fmla="*/ 304800 h 304800"/>
                <a:gd name="connsiteX51" fmla="*/ 365570 w 457200"/>
                <a:gd name="connsiteY51" fmla="*/ 304800 h 304800"/>
                <a:gd name="connsiteX52" fmla="*/ 457200 w 457200"/>
                <a:gd name="connsiteY52" fmla="*/ 213169 h 304800"/>
                <a:gd name="connsiteX53" fmla="*/ 388430 w 457200"/>
                <a:gd name="connsiteY53" fmla="*/ 123444 h 304800"/>
                <a:gd name="connsiteX54" fmla="*/ 388430 w 457200"/>
                <a:gd name="connsiteY54" fmla="*/ 123444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457200" h="304800">
                  <a:moveTo>
                    <a:pt x="388430" y="123444"/>
                  </a:moveTo>
                  <a:cubicBezTo>
                    <a:pt x="384429" y="54769"/>
                    <a:pt x="327850" y="0"/>
                    <a:pt x="259747" y="0"/>
                  </a:cubicBezTo>
                  <a:cubicBezTo>
                    <a:pt x="218408" y="0"/>
                    <a:pt x="178308" y="20288"/>
                    <a:pt x="153448" y="53340"/>
                  </a:cubicBezTo>
                  <a:cubicBezTo>
                    <a:pt x="152876" y="53054"/>
                    <a:pt x="152305" y="52864"/>
                    <a:pt x="151733" y="52578"/>
                  </a:cubicBezTo>
                  <a:cubicBezTo>
                    <a:pt x="150209" y="51911"/>
                    <a:pt x="148685" y="51149"/>
                    <a:pt x="147161" y="50578"/>
                  </a:cubicBezTo>
                  <a:cubicBezTo>
                    <a:pt x="146304" y="50197"/>
                    <a:pt x="145447" y="49911"/>
                    <a:pt x="144494" y="49625"/>
                  </a:cubicBezTo>
                  <a:cubicBezTo>
                    <a:pt x="142970" y="49149"/>
                    <a:pt x="141446" y="48578"/>
                    <a:pt x="139827" y="48197"/>
                  </a:cubicBezTo>
                  <a:cubicBezTo>
                    <a:pt x="138875" y="47911"/>
                    <a:pt x="138017" y="47625"/>
                    <a:pt x="137160" y="47435"/>
                  </a:cubicBezTo>
                  <a:cubicBezTo>
                    <a:pt x="135446" y="47054"/>
                    <a:pt x="133731" y="46768"/>
                    <a:pt x="131921" y="46482"/>
                  </a:cubicBezTo>
                  <a:cubicBezTo>
                    <a:pt x="131159" y="46292"/>
                    <a:pt x="130397" y="46196"/>
                    <a:pt x="129635" y="46101"/>
                  </a:cubicBezTo>
                  <a:cubicBezTo>
                    <a:pt x="127159" y="45815"/>
                    <a:pt x="124587" y="45625"/>
                    <a:pt x="122015" y="45625"/>
                  </a:cubicBezTo>
                  <a:cubicBezTo>
                    <a:pt x="84201" y="45625"/>
                    <a:pt x="53435" y="76391"/>
                    <a:pt x="53435" y="114205"/>
                  </a:cubicBezTo>
                  <a:cubicBezTo>
                    <a:pt x="53435" y="115157"/>
                    <a:pt x="53435" y="116110"/>
                    <a:pt x="53531" y="117158"/>
                  </a:cubicBezTo>
                  <a:cubicBezTo>
                    <a:pt x="21812" y="134493"/>
                    <a:pt x="0" y="170688"/>
                    <a:pt x="0" y="206883"/>
                  </a:cubicBezTo>
                  <a:cubicBezTo>
                    <a:pt x="0" y="260890"/>
                    <a:pt x="43910" y="304800"/>
                    <a:pt x="97917" y="304800"/>
                  </a:cubicBezTo>
                  <a:lnTo>
                    <a:pt x="137160" y="304800"/>
                  </a:lnTo>
                  <a:cubicBezTo>
                    <a:pt x="141446" y="304800"/>
                    <a:pt x="144780" y="301371"/>
                    <a:pt x="144780" y="297180"/>
                  </a:cubicBezTo>
                  <a:cubicBezTo>
                    <a:pt x="144780" y="292989"/>
                    <a:pt x="141351" y="289560"/>
                    <a:pt x="137160" y="289560"/>
                  </a:cubicBezTo>
                  <a:lnTo>
                    <a:pt x="97917" y="289560"/>
                  </a:lnTo>
                  <a:cubicBezTo>
                    <a:pt x="52292" y="289560"/>
                    <a:pt x="15335" y="252508"/>
                    <a:pt x="15335" y="206883"/>
                  </a:cubicBezTo>
                  <a:cubicBezTo>
                    <a:pt x="15335" y="175260"/>
                    <a:pt x="35909" y="142399"/>
                    <a:pt x="64294" y="128778"/>
                  </a:cubicBezTo>
                  <a:lnTo>
                    <a:pt x="68580" y="126683"/>
                  </a:lnTo>
                  <a:lnTo>
                    <a:pt x="68580" y="121920"/>
                  </a:lnTo>
                  <a:cubicBezTo>
                    <a:pt x="68580" y="120968"/>
                    <a:pt x="68675" y="120015"/>
                    <a:pt x="68675" y="119158"/>
                  </a:cubicBezTo>
                  <a:lnTo>
                    <a:pt x="68771" y="117729"/>
                  </a:lnTo>
                  <a:lnTo>
                    <a:pt x="68675" y="116205"/>
                  </a:lnTo>
                  <a:cubicBezTo>
                    <a:pt x="68675" y="115538"/>
                    <a:pt x="68580" y="114967"/>
                    <a:pt x="68580" y="114300"/>
                  </a:cubicBezTo>
                  <a:cubicBezTo>
                    <a:pt x="68580" y="84868"/>
                    <a:pt x="92488" y="60960"/>
                    <a:pt x="121920" y="60960"/>
                  </a:cubicBezTo>
                  <a:cubicBezTo>
                    <a:pt x="124301" y="60960"/>
                    <a:pt x="126587" y="61151"/>
                    <a:pt x="128873" y="61436"/>
                  </a:cubicBezTo>
                  <a:cubicBezTo>
                    <a:pt x="129445" y="61532"/>
                    <a:pt x="130016" y="61627"/>
                    <a:pt x="130588" y="61722"/>
                  </a:cubicBezTo>
                  <a:cubicBezTo>
                    <a:pt x="132588" y="62103"/>
                    <a:pt x="134684" y="62484"/>
                    <a:pt x="136589" y="63056"/>
                  </a:cubicBezTo>
                  <a:cubicBezTo>
                    <a:pt x="136874" y="63151"/>
                    <a:pt x="137065" y="63151"/>
                    <a:pt x="137446" y="63246"/>
                  </a:cubicBezTo>
                  <a:cubicBezTo>
                    <a:pt x="139637" y="63913"/>
                    <a:pt x="141732" y="64770"/>
                    <a:pt x="143828" y="65723"/>
                  </a:cubicBezTo>
                  <a:cubicBezTo>
                    <a:pt x="144304" y="66008"/>
                    <a:pt x="144875" y="66199"/>
                    <a:pt x="145447" y="66485"/>
                  </a:cubicBezTo>
                  <a:cubicBezTo>
                    <a:pt x="147257" y="67342"/>
                    <a:pt x="149066" y="68390"/>
                    <a:pt x="150781" y="69533"/>
                  </a:cubicBezTo>
                  <a:cubicBezTo>
                    <a:pt x="165449" y="79058"/>
                    <a:pt x="175260" y="95536"/>
                    <a:pt x="175260" y="114300"/>
                  </a:cubicBezTo>
                  <a:cubicBezTo>
                    <a:pt x="175260" y="118491"/>
                    <a:pt x="178689" y="121920"/>
                    <a:pt x="182880" y="121920"/>
                  </a:cubicBezTo>
                  <a:cubicBezTo>
                    <a:pt x="187071" y="121920"/>
                    <a:pt x="190500" y="118491"/>
                    <a:pt x="190500" y="114300"/>
                  </a:cubicBezTo>
                  <a:cubicBezTo>
                    <a:pt x="190500" y="93345"/>
                    <a:pt x="180975" y="74486"/>
                    <a:pt x="166116" y="61913"/>
                  </a:cubicBezTo>
                  <a:cubicBezTo>
                    <a:pt x="187928" y="33338"/>
                    <a:pt x="223933" y="15240"/>
                    <a:pt x="259652" y="15240"/>
                  </a:cubicBezTo>
                  <a:cubicBezTo>
                    <a:pt x="318707" y="15240"/>
                    <a:pt x="367665" y="62008"/>
                    <a:pt x="372809" y="121063"/>
                  </a:cubicBezTo>
                  <a:cubicBezTo>
                    <a:pt x="364998" y="120491"/>
                    <a:pt x="353378" y="120206"/>
                    <a:pt x="341662" y="122015"/>
                  </a:cubicBezTo>
                  <a:cubicBezTo>
                    <a:pt x="337471" y="122682"/>
                    <a:pt x="334709" y="126587"/>
                    <a:pt x="335280" y="130683"/>
                  </a:cubicBezTo>
                  <a:cubicBezTo>
                    <a:pt x="335851" y="134398"/>
                    <a:pt x="339090" y="137160"/>
                    <a:pt x="342805" y="137160"/>
                  </a:cubicBezTo>
                  <a:cubicBezTo>
                    <a:pt x="343186" y="137160"/>
                    <a:pt x="343567" y="137160"/>
                    <a:pt x="343948" y="137065"/>
                  </a:cubicBezTo>
                  <a:cubicBezTo>
                    <a:pt x="360902" y="134493"/>
                    <a:pt x="378619" y="136874"/>
                    <a:pt x="379667" y="137065"/>
                  </a:cubicBezTo>
                  <a:cubicBezTo>
                    <a:pt x="415195" y="143828"/>
                    <a:pt x="441865" y="176498"/>
                    <a:pt x="441865" y="213169"/>
                  </a:cubicBezTo>
                  <a:cubicBezTo>
                    <a:pt x="441865" y="255270"/>
                    <a:pt x="407575" y="289560"/>
                    <a:pt x="365474" y="289560"/>
                  </a:cubicBezTo>
                  <a:lnTo>
                    <a:pt x="335280" y="289560"/>
                  </a:lnTo>
                  <a:cubicBezTo>
                    <a:pt x="331089" y="289560"/>
                    <a:pt x="327660" y="292989"/>
                    <a:pt x="327660" y="297180"/>
                  </a:cubicBezTo>
                  <a:cubicBezTo>
                    <a:pt x="327660" y="301371"/>
                    <a:pt x="331089" y="304800"/>
                    <a:pt x="335280" y="304800"/>
                  </a:cubicBezTo>
                  <a:lnTo>
                    <a:pt x="365570" y="304800"/>
                  </a:lnTo>
                  <a:cubicBezTo>
                    <a:pt x="416052" y="304800"/>
                    <a:pt x="457200" y="263652"/>
                    <a:pt x="457200" y="213169"/>
                  </a:cubicBezTo>
                  <a:cubicBezTo>
                    <a:pt x="457200" y="171355"/>
                    <a:pt x="428054" y="133826"/>
                    <a:pt x="388430" y="123444"/>
                  </a:cubicBezTo>
                  <a:lnTo>
                    <a:pt x="388430" y="1234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4CFF73A1-BDCA-4417-AD9B-80F491E3F923}"/>
                </a:ext>
              </a:extLst>
            </p:cNvPr>
            <p:cNvSpPr/>
            <p:nvPr/>
          </p:nvSpPr>
          <p:spPr>
            <a:xfrm>
              <a:off x="5341348" y="3059828"/>
              <a:ext cx="133350" cy="180975"/>
            </a:xfrm>
            <a:custGeom>
              <a:avLst/>
              <a:gdLst>
                <a:gd name="connsiteX0" fmla="*/ 124135 w 133350"/>
                <a:gd name="connsiteY0" fmla="*/ 116586 h 180975"/>
                <a:gd name="connsiteX1" fmla="*/ 76224 w 133350"/>
                <a:gd name="connsiteY1" fmla="*/ 164592 h 180975"/>
                <a:gd name="connsiteX2" fmla="*/ 76224 w 133350"/>
                <a:gd name="connsiteY2" fmla="*/ 7620 h 180975"/>
                <a:gd name="connsiteX3" fmla="*/ 68604 w 133350"/>
                <a:gd name="connsiteY3" fmla="*/ 0 h 180975"/>
                <a:gd name="connsiteX4" fmla="*/ 60984 w 133350"/>
                <a:gd name="connsiteY4" fmla="*/ 7620 h 180975"/>
                <a:gd name="connsiteX5" fmla="*/ 60984 w 133350"/>
                <a:gd name="connsiteY5" fmla="*/ 164497 h 180975"/>
                <a:gd name="connsiteX6" fmla="*/ 12978 w 133350"/>
                <a:gd name="connsiteY6" fmla="*/ 116491 h 180975"/>
                <a:gd name="connsiteX7" fmla="*/ 2215 w 133350"/>
                <a:gd name="connsiteY7" fmla="*/ 116491 h 180975"/>
                <a:gd name="connsiteX8" fmla="*/ 2215 w 133350"/>
                <a:gd name="connsiteY8" fmla="*/ 127254 h 180975"/>
                <a:gd name="connsiteX9" fmla="*/ 63175 w 133350"/>
                <a:gd name="connsiteY9" fmla="*/ 188214 h 180975"/>
                <a:gd name="connsiteX10" fmla="*/ 65651 w 133350"/>
                <a:gd name="connsiteY10" fmla="*/ 189833 h 180975"/>
                <a:gd name="connsiteX11" fmla="*/ 68604 w 133350"/>
                <a:gd name="connsiteY11" fmla="*/ 190405 h 180975"/>
                <a:gd name="connsiteX12" fmla="*/ 71461 w 133350"/>
                <a:gd name="connsiteY12" fmla="*/ 189833 h 180975"/>
                <a:gd name="connsiteX13" fmla="*/ 73938 w 133350"/>
                <a:gd name="connsiteY13" fmla="*/ 188214 h 180975"/>
                <a:gd name="connsiteX14" fmla="*/ 134898 w 133350"/>
                <a:gd name="connsiteY14" fmla="*/ 127254 h 180975"/>
                <a:gd name="connsiteX15" fmla="*/ 134898 w 133350"/>
                <a:gd name="connsiteY15" fmla="*/ 116491 h 180975"/>
                <a:gd name="connsiteX16" fmla="*/ 124135 w 133350"/>
                <a:gd name="connsiteY16" fmla="*/ 116586 h 180975"/>
                <a:gd name="connsiteX17" fmla="*/ 124135 w 133350"/>
                <a:gd name="connsiteY17" fmla="*/ 116586 h 180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3350" h="180975">
                  <a:moveTo>
                    <a:pt x="124135" y="116586"/>
                  </a:moveTo>
                  <a:lnTo>
                    <a:pt x="76224" y="164592"/>
                  </a:lnTo>
                  <a:lnTo>
                    <a:pt x="76224" y="7620"/>
                  </a:lnTo>
                  <a:cubicBezTo>
                    <a:pt x="76224" y="3334"/>
                    <a:pt x="72795" y="0"/>
                    <a:pt x="68604" y="0"/>
                  </a:cubicBezTo>
                  <a:cubicBezTo>
                    <a:pt x="64413" y="0"/>
                    <a:pt x="60984" y="3334"/>
                    <a:pt x="60984" y="7620"/>
                  </a:cubicBezTo>
                  <a:lnTo>
                    <a:pt x="60984" y="164497"/>
                  </a:lnTo>
                  <a:lnTo>
                    <a:pt x="12978" y="116491"/>
                  </a:lnTo>
                  <a:cubicBezTo>
                    <a:pt x="10025" y="113538"/>
                    <a:pt x="5167" y="113538"/>
                    <a:pt x="2215" y="116491"/>
                  </a:cubicBezTo>
                  <a:cubicBezTo>
                    <a:pt x="-738" y="119444"/>
                    <a:pt x="-738" y="124301"/>
                    <a:pt x="2215" y="127254"/>
                  </a:cubicBezTo>
                  <a:lnTo>
                    <a:pt x="63175" y="188214"/>
                  </a:lnTo>
                  <a:cubicBezTo>
                    <a:pt x="63937" y="188976"/>
                    <a:pt x="64699" y="189452"/>
                    <a:pt x="65651" y="189833"/>
                  </a:cubicBezTo>
                  <a:cubicBezTo>
                    <a:pt x="66604" y="190214"/>
                    <a:pt x="67556" y="190405"/>
                    <a:pt x="68604" y="190405"/>
                  </a:cubicBezTo>
                  <a:cubicBezTo>
                    <a:pt x="69556" y="190405"/>
                    <a:pt x="70604" y="190214"/>
                    <a:pt x="71461" y="189833"/>
                  </a:cubicBezTo>
                  <a:cubicBezTo>
                    <a:pt x="72414" y="189452"/>
                    <a:pt x="73271" y="188881"/>
                    <a:pt x="73938" y="188214"/>
                  </a:cubicBezTo>
                  <a:lnTo>
                    <a:pt x="134898" y="127254"/>
                  </a:lnTo>
                  <a:cubicBezTo>
                    <a:pt x="137851" y="124301"/>
                    <a:pt x="137851" y="119444"/>
                    <a:pt x="134898" y="116491"/>
                  </a:cubicBezTo>
                  <a:cubicBezTo>
                    <a:pt x="131945" y="113538"/>
                    <a:pt x="127087" y="113538"/>
                    <a:pt x="124135" y="116586"/>
                  </a:cubicBezTo>
                  <a:lnTo>
                    <a:pt x="124135" y="11658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30582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6" presetClass="emph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750" tmFilter="0, 0; .2, .5; .8, .5; 1, 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" dur="375" autoRev="1" fill="hold"/>
                                        <p:tgtEl>
                                          <p:spTgt spid="3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26" presetClass="emph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750" tmFilter="0, 0; .2, .5; .8, .5; 1, 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8" dur="375" autoRev="1" fill="hold"/>
                                        <p:tgtEl>
                                          <p:spTgt spid="2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26" presetClass="emph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750" tmFilter="0, 0; .2, .5; .8, .5; 1, 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1" dur="375" autoRev="1" fill="hold"/>
                                        <p:tgtEl>
                                          <p:spTgt spid="3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2" presetID="26" presetClass="emph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750" tmFilter="0, 0; .2, .5; .8, .5; 1, 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4" dur="375" autoRev="1" fill="hold"/>
                                        <p:tgtEl>
                                          <p:spTgt spid="2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5" presetID="26" presetClass="emph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750" tmFilter="0, 0; .2, .5; .8, .5; 1, 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7" dur="375" autoRev="1" fill="hold"/>
                                        <p:tgtEl>
                                          <p:spTgt spid="3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8" presetID="26" presetClass="emph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750" tmFilter="0, 0; .2, .5; .8, .5; 1, 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0" dur="375" autoRev="1" fill="hold"/>
                                        <p:tgtEl>
                                          <p:spTgt spid="2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ome">
            <a:extLst>
              <a:ext uri="{FF2B5EF4-FFF2-40B4-BE49-F238E27FC236}">
                <a16:creationId xmlns:a16="http://schemas.microsoft.com/office/drawing/2014/main" id="{9F1C6FEE-1FF5-4128-995B-ED894BCCE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7086" y="113088"/>
            <a:ext cx="1176804" cy="1176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671C961-463D-4919-A79E-5C88071F134F}"/>
              </a:ext>
            </a:extLst>
          </p:cNvPr>
          <p:cNvSpPr txBox="1"/>
          <p:nvPr/>
        </p:nvSpPr>
        <p:spPr>
          <a:xfrm>
            <a:off x="1860298" y="2373733"/>
            <a:ext cx="4402615" cy="92333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ar-EG" dirty="0">
                <a:solidFill>
                  <a:srgbClr val="FF6700"/>
                </a:solidFill>
              </a:rPr>
              <a:t>●</a:t>
            </a:r>
            <a:r>
              <a:rPr lang="en-US" dirty="0"/>
              <a:t> Configuration Parameters.</a:t>
            </a:r>
            <a:br>
              <a:rPr lang="en-US" dirty="0"/>
            </a:br>
            <a:r>
              <a:rPr lang="ar-EG" dirty="0">
                <a:solidFill>
                  <a:srgbClr val="FF6700"/>
                </a:solidFill>
              </a:rPr>
              <a:t>●</a:t>
            </a:r>
            <a:r>
              <a:rPr lang="en-US" dirty="0"/>
              <a:t> Enable/Disable Features.</a:t>
            </a:r>
            <a:endParaRPr lang="ar-EG" dirty="0"/>
          </a:p>
          <a:p>
            <a:r>
              <a:rPr lang="en-US" dirty="0">
                <a:solidFill>
                  <a:srgbClr val="FF6700"/>
                </a:solidFill>
              </a:rPr>
              <a:t>    </a:t>
            </a:r>
            <a:r>
              <a:rPr lang="en-US" dirty="0" err="1"/>
              <a:t>i.e</a:t>
            </a:r>
            <a:r>
              <a:rPr lang="en-US" dirty="0"/>
              <a:t> Detect Error Tracer(DET), Services </a:t>
            </a:r>
            <a:r>
              <a:rPr lang="en-US"/>
              <a:t>...etc.</a:t>
            </a:r>
            <a:endParaRPr lang="ar-EG" dirty="0"/>
          </a:p>
        </p:txBody>
      </p:sp>
      <p:sp>
        <p:nvSpPr>
          <p:cNvPr id="163" name="Freeform: Shape 162">
            <a:extLst>
              <a:ext uri="{FF2B5EF4-FFF2-40B4-BE49-F238E27FC236}">
                <a16:creationId xmlns:a16="http://schemas.microsoft.com/office/drawing/2014/main" id="{A258421A-E284-4BBE-8E01-F4A52AE2476E}"/>
              </a:ext>
            </a:extLst>
          </p:cNvPr>
          <p:cNvSpPr>
            <a:spLocks noChangeAspect="1"/>
          </p:cNvSpPr>
          <p:nvPr/>
        </p:nvSpPr>
        <p:spPr>
          <a:xfrm>
            <a:off x="8554838" y="3355152"/>
            <a:ext cx="1421301" cy="1142304"/>
          </a:xfrm>
          <a:custGeom>
            <a:avLst/>
            <a:gdLst>
              <a:gd name="connsiteX0" fmla="*/ 836199 w 820953"/>
              <a:gd name="connsiteY0" fmla="*/ 418100 h 820952"/>
              <a:gd name="connsiteX1" fmla="*/ 418100 w 820953"/>
              <a:gd name="connsiteY1" fmla="*/ 836199 h 820952"/>
              <a:gd name="connsiteX2" fmla="*/ 0 w 820953"/>
              <a:gd name="connsiteY2" fmla="*/ 418100 h 820952"/>
              <a:gd name="connsiteX3" fmla="*/ 418100 w 820953"/>
              <a:gd name="connsiteY3" fmla="*/ 0 h 820952"/>
              <a:gd name="connsiteX4" fmla="*/ 836199 w 820953"/>
              <a:gd name="connsiteY4" fmla="*/ 418100 h 820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0953" h="820952">
                <a:moveTo>
                  <a:pt x="836199" y="418100"/>
                </a:moveTo>
                <a:cubicBezTo>
                  <a:pt x="836199" y="649010"/>
                  <a:pt x="649010" y="836199"/>
                  <a:pt x="418100" y="836199"/>
                </a:cubicBezTo>
                <a:cubicBezTo>
                  <a:pt x="187190" y="836199"/>
                  <a:pt x="0" y="649010"/>
                  <a:pt x="0" y="418100"/>
                </a:cubicBezTo>
                <a:cubicBezTo>
                  <a:pt x="0" y="187190"/>
                  <a:pt x="187190" y="0"/>
                  <a:pt x="418100" y="0"/>
                </a:cubicBezTo>
                <a:cubicBezTo>
                  <a:pt x="649010" y="0"/>
                  <a:pt x="836199" y="187190"/>
                  <a:pt x="836199" y="418100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29281" cap="flat">
            <a:solidFill>
              <a:schemeClr val="accent2"/>
            </a:solidFill>
            <a:prstDash val="solid"/>
            <a:miter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/>
            <a:r>
              <a:rPr lang="en-US" b="1" dirty="0"/>
              <a:t>Connection*</a:t>
            </a:r>
          </a:p>
        </p:txBody>
      </p:sp>
      <p:sp>
        <p:nvSpPr>
          <p:cNvPr id="164" name="Freeform: Shape 163">
            <a:extLst>
              <a:ext uri="{FF2B5EF4-FFF2-40B4-BE49-F238E27FC236}">
                <a16:creationId xmlns:a16="http://schemas.microsoft.com/office/drawing/2014/main" id="{A1E00B59-9188-4F54-9B63-47E5C50BC250}"/>
              </a:ext>
            </a:extLst>
          </p:cNvPr>
          <p:cNvSpPr>
            <a:spLocks noChangeAspect="1"/>
          </p:cNvSpPr>
          <p:nvPr/>
        </p:nvSpPr>
        <p:spPr>
          <a:xfrm>
            <a:off x="8661139" y="4585156"/>
            <a:ext cx="1176805" cy="1142304"/>
          </a:xfrm>
          <a:custGeom>
            <a:avLst/>
            <a:gdLst>
              <a:gd name="connsiteX0" fmla="*/ 836199 w 820953"/>
              <a:gd name="connsiteY0" fmla="*/ 418100 h 820952"/>
              <a:gd name="connsiteX1" fmla="*/ 418100 w 820953"/>
              <a:gd name="connsiteY1" fmla="*/ 836199 h 820952"/>
              <a:gd name="connsiteX2" fmla="*/ 0 w 820953"/>
              <a:gd name="connsiteY2" fmla="*/ 418100 h 820952"/>
              <a:gd name="connsiteX3" fmla="*/ 418100 w 820953"/>
              <a:gd name="connsiteY3" fmla="*/ 0 h 820952"/>
              <a:gd name="connsiteX4" fmla="*/ 836199 w 820953"/>
              <a:gd name="connsiteY4" fmla="*/ 418100 h 820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0953" h="820952">
                <a:moveTo>
                  <a:pt x="836199" y="418100"/>
                </a:moveTo>
                <a:cubicBezTo>
                  <a:pt x="836199" y="649010"/>
                  <a:pt x="649010" y="836199"/>
                  <a:pt x="418100" y="836199"/>
                </a:cubicBezTo>
                <a:cubicBezTo>
                  <a:pt x="187190" y="836199"/>
                  <a:pt x="0" y="649010"/>
                  <a:pt x="0" y="418100"/>
                </a:cubicBezTo>
                <a:cubicBezTo>
                  <a:pt x="0" y="187190"/>
                  <a:pt x="187190" y="0"/>
                  <a:pt x="418100" y="0"/>
                </a:cubicBezTo>
                <a:cubicBezTo>
                  <a:pt x="649010" y="0"/>
                  <a:pt x="836199" y="187190"/>
                  <a:pt x="836199" y="418100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29281" cap="flat">
            <a:solidFill>
              <a:schemeClr val="accent2"/>
            </a:solidFill>
            <a:prstDash val="solid"/>
            <a:miter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/>
            <a:r>
              <a:rPr lang="en-US" sz="1600" b="1" dirty="0"/>
              <a:t>Main Connection</a:t>
            </a:r>
          </a:p>
        </p:txBody>
      </p:sp>
      <p:sp>
        <p:nvSpPr>
          <p:cNvPr id="112" name="Freeform: Shape 111">
            <a:extLst>
              <a:ext uri="{FF2B5EF4-FFF2-40B4-BE49-F238E27FC236}">
                <a16:creationId xmlns:a16="http://schemas.microsoft.com/office/drawing/2014/main" id="{A1F7AB85-28DE-452E-8EA2-4A19DEC04AB5}"/>
              </a:ext>
            </a:extLst>
          </p:cNvPr>
          <p:cNvSpPr>
            <a:spLocks noChangeAspect="1"/>
          </p:cNvSpPr>
          <p:nvPr/>
        </p:nvSpPr>
        <p:spPr>
          <a:xfrm>
            <a:off x="6520298" y="3355152"/>
            <a:ext cx="1421301" cy="1142304"/>
          </a:xfrm>
          <a:custGeom>
            <a:avLst/>
            <a:gdLst>
              <a:gd name="connsiteX0" fmla="*/ 836199 w 820953"/>
              <a:gd name="connsiteY0" fmla="*/ 418100 h 820952"/>
              <a:gd name="connsiteX1" fmla="*/ 418100 w 820953"/>
              <a:gd name="connsiteY1" fmla="*/ 836199 h 820952"/>
              <a:gd name="connsiteX2" fmla="*/ 0 w 820953"/>
              <a:gd name="connsiteY2" fmla="*/ 418100 h 820952"/>
              <a:gd name="connsiteX3" fmla="*/ 418100 w 820953"/>
              <a:gd name="connsiteY3" fmla="*/ 0 h 820952"/>
              <a:gd name="connsiteX4" fmla="*/ 836199 w 820953"/>
              <a:gd name="connsiteY4" fmla="*/ 418100 h 820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0953" h="820952">
                <a:moveTo>
                  <a:pt x="836199" y="418100"/>
                </a:moveTo>
                <a:cubicBezTo>
                  <a:pt x="836199" y="649010"/>
                  <a:pt x="649010" y="836199"/>
                  <a:pt x="418100" y="836199"/>
                </a:cubicBezTo>
                <a:cubicBezTo>
                  <a:pt x="187190" y="836199"/>
                  <a:pt x="0" y="649010"/>
                  <a:pt x="0" y="418100"/>
                </a:cubicBezTo>
                <a:cubicBezTo>
                  <a:pt x="0" y="187190"/>
                  <a:pt x="187190" y="0"/>
                  <a:pt x="418100" y="0"/>
                </a:cubicBezTo>
                <a:cubicBezTo>
                  <a:pt x="649010" y="0"/>
                  <a:pt x="836199" y="187190"/>
                  <a:pt x="836199" y="418100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29281" cap="flat">
            <a:solidFill>
              <a:schemeClr val="accent1"/>
            </a:solidFill>
            <a:prstDash val="solid"/>
            <a:miter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/>
            <a:r>
              <a:rPr lang="en-US" b="1" dirty="0"/>
              <a:t>Connection*</a:t>
            </a:r>
          </a:p>
        </p:txBody>
      </p: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0B9E66C0-6798-4565-9CD5-DF6F1136B69F}"/>
              </a:ext>
            </a:extLst>
          </p:cNvPr>
          <p:cNvGrpSpPr/>
          <p:nvPr/>
        </p:nvGrpSpPr>
        <p:grpSpPr>
          <a:xfrm>
            <a:off x="6051937" y="1907205"/>
            <a:ext cx="4337933" cy="1046356"/>
            <a:chOff x="7659766" y="2672790"/>
            <a:chExt cx="4337933" cy="1046356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115" name="Rectangle: Rounded Corners 114">
              <a:extLst>
                <a:ext uri="{FF2B5EF4-FFF2-40B4-BE49-F238E27FC236}">
                  <a16:creationId xmlns:a16="http://schemas.microsoft.com/office/drawing/2014/main" id="{82898AA9-2555-41D6-8091-6C9D024E990A}"/>
                </a:ext>
              </a:extLst>
            </p:cNvPr>
            <p:cNvSpPr/>
            <p:nvPr/>
          </p:nvSpPr>
          <p:spPr>
            <a:xfrm>
              <a:off x="7702749" y="2704944"/>
              <a:ext cx="4294950" cy="1013478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 dirty="0"/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894EF246-6502-4C5C-BD02-4293C8E7314C}"/>
                </a:ext>
              </a:extLst>
            </p:cNvPr>
            <p:cNvSpPr txBox="1"/>
            <p:nvPr/>
          </p:nvSpPr>
          <p:spPr>
            <a:xfrm>
              <a:off x="8715435" y="3061829"/>
              <a:ext cx="1176804" cy="646331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dirty="0"/>
                <a:t>UDS_ON</a:t>
              </a:r>
              <a:br>
                <a:rPr lang="en-US" dirty="0"/>
              </a:br>
              <a:r>
                <a:rPr lang="en-US" dirty="0"/>
                <a:t>CAN</a:t>
              </a:r>
              <a:endParaRPr lang="ar-EG" dirty="0"/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AE5DF630-A3E0-4081-B804-21B26CC5E19D}"/>
                </a:ext>
              </a:extLst>
            </p:cNvPr>
            <p:cNvSpPr txBox="1"/>
            <p:nvPr/>
          </p:nvSpPr>
          <p:spPr>
            <a:xfrm>
              <a:off x="9740625" y="3051992"/>
              <a:ext cx="1176804" cy="646331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dirty="0"/>
                <a:t>UDS_ON</a:t>
              </a:r>
              <a:br>
                <a:rPr lang="en-US" dirty="0"/>
              </a:br>
              <a:r>
                <a:rPr lang="en-US" dirty="0"/>
                <a:t>Ethernet</a:t>
              </a:r>
              <a:endParaRPr lang="ar-EG" dirty="0"/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E8BE9894-70EA-474B-9BB9-689F8D5FD07E}"/>
                </a:ext>
              </a:extLst>
            </p:cNvPr>
            <p:cNvSpPr txBox="1"/>
            <p:nvPr/>
          </p:nvSpPr>
          <p:spPr>
            <a:xfrm>
              <a:off x="7659766" y="3054814"/>
              <a:ext cx="1176804" cy="646331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dirty="0"/>
                <a:t>UDS_ON</a:t>
              </a:r>
              <a:br>
                <a:rPr lang="en-US" dirty="0"/>
              </a:br>
              <a:r>
                <a:rPr lang="en-US" dirty="0" err="1"/>
                <a:t>Flexray</a:t>
              </a:r>
              <a:endParaRPr lang="ar-EG" dirty="0"/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D7A7290A-8CE9-4E81-AC4E-6D91A18AE187}"/>
                </a:ext>
              </a:extLst>
            </p:cNvPr>
            <p:cNvSpPr txBox="1"/>
            <p:nvPr/>
          </p:nvSpPr>
          <p:spPr>
            <a:xfrm>
              <a:off x="10741073" y="3070823"/>
              <a:ext cx="1176804" cy="646331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dirty="0"/>
                <a:t>UDS_ON</a:t>
              </a:r>
              <a:br>
                <a:rPr lang="en-US" dirty="0"/>
              </a:br>
              <a:r>
                <a:rPr lang="en-US" dirty="0"/>
                <a:t>LIN</a:t>
              </a:r>
              <a:endParaRPr lang="ar-EG" dirty="0"/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44848FDD-DF2E-4BD9-85A5-72AB5D53AB5F}"/>
                </a:ext>
              </a:extLst>
            </p:cNvPr>
            <p:cNvSpPr txBox="1"/>
            <p:nvPr/>
          </p:nvSpPr>
          <p:spPr>
            <a:xfrm>
              <a:off x="7702748" y="2672790"/>
              <a:ext cx="1459567" cy="369332"/>
            </a:xfrm>
            <a:prstGeom prst="rect">
              <a:avLst/>
            </a:prstGeom>
            <a:noFill/>
          </p:spPr>
          <p:txBody>
            <a:bodyPr wrap="none" rtlCol="1">
              <a:spAutoFit/>
            </a:bodyPr>
            <a:lstStyle/>
            <a:p>
              <a:r>
                <a:rPr lang="en-US" b="1" dirty="0"/>
                <a:t>Protocol Row</a:t>
              </a:r>
              <a:endParaRPr lang="ar-EG" b="1" dirty="0"/>
            </a:p>
          </p:txBody>
        </p: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9749D706-EB29-428F-8B49-D58C6B901042}"/>
                </a:ext>
              </a:extLst>
            </p:cNvPr>
            <p:cNvCxnSpPr>
              <a:cxnSpLocks/>
            </p:cNvCxnSpPr>
            <p:nvPr/>
          </p:nvCxnSpPr>
          <p:spPr>
            <a:xfrm>
              <a:off x="7702748" y="3059569"/>
              <a:ext cx="4294950" cy="0"/>
            </a:xfrm>
            <a:prstGeom prst="line">
              <a:avLst/>
            </a:prstGeom>
            <a:grpFill/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C476FD32-DAC6-453E-8C01-B0726EBB0B1A}"/>
                </a:ext>
              </a:extLst>
            </p:cNvPr>
            <p:cNvCxnSpPr/>
            <p:nvPr/>
          </p:nvCxnSpPr>
          <p:spPr>
            <a:xfrm>
              <a:off x="8813800" y="3059569"/>
              <a:ext cx="0" cy="657585"/>
            </a:xfrm>
            <a:prstGeom prst="line">
              <a:avLst/>
            </a:prstGeom>
            <a:grpFill/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8D21CA9F-34CE-4E16-8B80-5603339D3DA8}"/>
                </a:ext>
              </a:extLst>
            </p:cNvPr>
            <p:cNvCxnSpPr/>
            <p:nvPr/>
          </p:nvCxnSpPr>
          <p:spPr>
            <a:xfrm>
              <a:off x="9785413" y="3061561"/>
              <a:ext cx="0" cy="657585"/>
            </a:xfrm>
            <a:prstGeom prst="line">
              <a:avLst/>
            </a:prstGeom>
            <a:grpFill/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9C10F6A2-B394-4B04-8F4C-894CFBCF5AE6}"/>
                </a:ext>
              </a:extLst>
            </p:cNvPr>
            <p:cNvCxnSpPr/>
            <p:nvPr/>
          </p:nvCxnSpPr>
          <p:spPr>
            <a:xfrm>
              <a:off x="10825480" y="3059569"/>
              <a:ext cx="0" cy="657585"/>
            </a:xfrm>
            <a:prstGeom prst="line">
              <a:avLst/>
            </a:prstGeom>
            <a:grpFill/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22B350A3-1CC5-489C-A35C-D1BE6EA99C87}"/>
                </a:ext>
              </a:extLst>
            </p:cNvPr>
            <p:cNvSpPr txBox="1"/>
            <p:nvPr/>
          </p:nvSpPr>
          <p:spPr>
            <a:xfrm>
              <a:off x="11697616" y="2691774"/>
              <a:ext cx="300082" cy="369332"/>
            </a:xfrm>
            <a:prstGeom prst="rect">
              <a:avLst/>
            </a:prstGeom>
            <a:noFill/>
          </p:spPr>
          <p:txBody>
            <a:bodyPr wrap="none" rtlCol="1">
              <a:spAutoFit/>
            </a:bodyPr>
            <a:lstStyle/>
            <a:p>
              <a:r>
                <a:rPr lang="en-US" dirty="0"/>
                <a:t>*</a:t>
              </a:r>
              <a:endParaRPr lang="ar-EG" dirty="0"/>
            </a:p>
          </p:txBody>
        </p:sp>
      </p:grpSp>
      <p:sp>
        <p:nvSpPr>
          <p:cNvPr id="147" name="Freeform: Shape 146">
            <a:extLst>
              <a:ext uri="{FF2B5EF4-FFF2-40B4-BE49-F238E27FC236}">
                <a16:creationId xmlns:a16="http://schemas.microsoft.com/office/drawing/2014/main" id="{0242E05E-1394-4F3E-808C-14CEDFAF4765}"/>
              </a:ext>
            </a:extLst>
          </p:cNvPr>
          <p:cNvSpPr>
            <a:spLocks noChangeAspect="1"/>
          </p:cNvSpPr>
          <p:nvPr/>
        </p:nvSpPr>
        <p:spPr>
          <a:xfrm>
            <a:off x="6632314" y="4585156"/>
            <a:ext cx="1176805" cy="1142304"/>
          </a:xfrm>
          <a:custGeom>
            <a:avLst/>
            <a:gdLst>
              <a:gd name="connsiteX0" fmla="*/ 836199 w 820953"/>
              <a:gd name="connsiteY0" fmla="*/ 418100 h 820952"/>
              <a:gd name="connsiteX1" fmla="*/ 418100 w 820953"/>
              <a:gd name="connsiteY1" fmla="*/ 836199 h 820952"/>
              <a:gd name="connsiteX2" fmla="*/ 0 w 820953"/>
              <a:gd name="connsiteY2" fmla="*/ 418100 h 820952"/>
              <a:gd name="connsiteX3" fmla="*/ 418100 w 820953"/>
              <a:gd name="connsiteY3" fmla="*/ 0 h 820952"/>
              <a:gd name="connsiteX4" fmla="*/ 836199 w 820953"/>
              <a:gd name="connsiteY4" fmla="*/ 418100 h 820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0953" h="820952">
                <a:moveTo>
                  <a:pt x="836199" y="418100"/>
                </a:moveTo>
                <a:cubicBezTo>
                  <a:pt x="836199" y="649010"/>
                  <a:pt x="649010" y="836199"/>
                  <a:pt x="418100" y="836199"/>
                </a:cubicBezTo>
                <a:cubicBezTo>
                  <a:pt x="187190" y="836199"/>
                  <a:pt x="0" y="649010"/>
                  <a:pt x="0" y="418100"/>
                </a:cubicBezTo>
                <a:cubicBezTo>
                  <a:pt x="0" y="187190"/>
                  <a:pt x="187190" y="0"/>
                  <a:pt x="418100" y="0"/>
                </a:cubicBezTo>
                <a:cubicBezTo>
                  <a:pt x="649010" y="0"/>
                  <a:pt x="836199" y="187190"/>
                  <a:pt x="836199" y="418100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29281" cap="flat">
            <a:solidFill>
              <a:schemeClr val="accent1"/>
            </a:solidFill>
            <a:prstDash val="solid"/>
            <a:miter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/>
            <a:r>
              <a:rPr lang="en-US" sz="1600" b="1" dirty="0"/>
              <a:t>Main Connection</a:t>
            </a:r>
          </a:p>
        </p:txBody>
      </p: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1B22CC8A-2D40-44CF-9FA5-4C6022ADD89A}"/>
              </a:ext>
            </a:extLst>
          </p:cNvPr>
          <p:cNvCxnSpPr>
            <a:cxnSpLocks/>
          </p:cNvCxnSpPr>
          <p:nvPr/>
        </p:nvCxnSpPr>
        <p:spPr>
          <a:xfrm flipV="1">
            <a:off x="7214464" y="3013448"/>
            <a:ext cx="453093" cy="65040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613766ED-FD7B-4FE8-93AC-320DFB22418F}"/>
              </a:ext>
            </a:extLst>
          </p:cNvPr>
          <p:cNvGrpSpPr/>
          <p:nvPr/>
        </p:nvGrpSpPr>
        <p:grpSpPr>
          <a:xfrm>
            <a:off x="5039426" y="6167853"/>
            <a:ext cx="3336008" cy="560901"/>
            <a:chOff x="8090145" y="6174053"/>
            <a:chExt cx="3336008" cy="560901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152" name="Rectangle: Rounded Corners 151">
              <a:extLst>
                <a:ext uri="{FF2B5EF4-FFF2-40B4-BE49-F238E27FC236}">
                  <a16:creationId xmlns:a16="http://schemas.microsoft.com/office/drawing/2014/main" id="{73714ECF-6A73-4174-B1E7-9972080144AB}"/>
                </a:ext>
              </a:extLst>
            </p:cNvPr>
            <p:cNvSpPr/>
            <p:nvPr/>
          </p:nvSpPr>
          <p:spPr>
            <a:xfrm>
              <a:off x="8103916" y="6244926"/>
              <a:ext cx="3270090" cy="478293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0CB06BF6-8D17-4B0D-9D38-9EAE68635212}"/>
                </a:ext>
              </a:extLst>
            </p:cNvPr>
            <p:cNvSpPr txBox="1"/>
            <p:nvPr/>
          </p:nvSpPr>
          <p:spPr>
            <a:xfrm>
              <a:off x="10405752" y="6348802"/>
              <a:ext cx="947695" cy="369332"/>
            </a:xfrm>
            <a:prstGeom prst="rect">
              <a:avLst/>
            </a:prstGeom>
            <a:noFill/>
          </p:spPr>
          <p:txBody>
            <a:bodyPr wrap="none" rtlCol="1">
              <a:spAutoFit/>
            </a:bodyPr>
            <a:lstStyle/>
            <a:p>
              <a:r>
                <a:rPr lang="en-US" dirty="0"/>
                <a:t>Phys. Rx</a:t>
              </a:r>
              <a:endParaRPr lang="ar-EG" dirty="0"/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721B4D9E-4870-41AE-B404-A6F22C570C67}"/>
                </a:ext>
              </a:extLst>
            </p:cNvPr>
            <p:cNvSpPr txBox="1"/>
            <p:nvPr/>
          </p:nvSpPr>
          <p:spPr>
            <a:xfrm>
              <a:off x="9292657" y="6365622"/>
              <a:ext cx="966931" cy="369332"/>
            </a:xfrm>
            <a:prstGeom prst="rect">
              <a:avLst/>
            </a:prstGeom>
            <a:noFill/>
          </p:spPr>
          <p:txBody>
            <a:bodyPr wrap="none" rtlCol="1">
              <a:spAutoFit/>
            </a:bodyPr>
            <a:lstStyle/>
            <a:p>
              <a:r>
                <a:rPr lang="en-US" dirty="0" err="1"/>
                <a:t>Func</a:t>
              </a:r>
              <a:r>
                <a:rPr lang="en-US" dirty="0"/>
                <a:t>. Rx</a:t>
              </a:r>
              <a:endParaRPr lang="ar-EG" dirty="0"/>
            </a:p>
          </p:txBody>
        </p: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5C480453-4DB9-4FA6-945F-4A25DFDFBA51}"/>
                </a:ext>
              </a:extLst>
            </p:cNvPr>
            <p:cNvSpPr txBox="1"/>
            <p:nvPr/>
          </p:nvSpPr>
          <p:spPr>
            <a:xfrm>
              <a:off x="8402202" y="6360924"/>
              <a:ext cx="386131" cy="369332"/>
            </a:xfrm>
            <a:prstGeom prst="rect">
              <a:avLst/>
            </a:prstGeom>
            <a:noFill/>
          </p:spPr>
          <p:txBody>
            <a:bodyPr wrap="none" rtlCol="1">
              <a:spAutoFit/>
            </a:bodyPr>
            <a:lstStyle/>
            <a:p>
              <a:r>
                <a:rPr lang="en-US" dirty="0"/>
                <a:t>Tx</a:t>
              </a:r>
              <a:endParaRPr lang="ar-EG" dirty="0"/>
            </a:p>
          </p:txBody>
        </p: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7A60559D-6066-4844-B436-5C9AF902F2F2}"/>
                </a:ext>
              </a:extLst>
            </p:cNvPr>
            <p:cNvCxnSpPr>
              <a:cxnSpLocks/>
            </p:cNvCxnSpPr>
            <p:nvPr/>
          </p:nvCxnSpPr>
          <p:spPr>
            <a:xfrm>
              <a:off x="9172560" y="6377357"/>
              <a:ext cx="0" cy="345862"/>
            </a:xfrm>
            <a:prstGeom prst="line">
              <a:avLst/>
            </a:prstGeom>
            <a:grpFill/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04BA0277-6BA1-45CB-A408-C5F41D546F6C}"/>
                </a:ext>
              </a:extLst>
            </p:cNvPr>
            <p:cNvCxnSpPr>
              <a:cxnSpLocks/>
            </p:cNvCxnSpPr>
            <p:nvPr/>
          </p:nvCxnSpPr>
          <p:spPr>
            <a:xfrm>
              <a:off x="10411493" y="6395433"/>
              <a:ext cx="0" cy="320001"/>
            </a:xfrm>
            <a:prstGeom prst="line">
              <a:avLst/>
            </a:prstGeom>
            <a:grpFill/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13D1D8C5-77DC-4C90-8DED-C101636B282A}"/>
                </a:ext>
              </a:extLst>
            </p:cNvPr>
            <p:cNvSpPr txBox="1"/>
            <p:nvPr/>
          </p:nvSpPr>
          <p:spPr>
            <a:xfrm>
              <a:off x="11126071" y="6174053"/>
              <a:ext cx="300082" cy="369332"/>
            </a:xfrm>
            <a:prstGeom prst="rect">
              <a:avLst/>
            </a:prstGeom>
            <a:noFill/>
          </p:spPr>
          <p:txBody>
            <a:bodyPr wrap="none" rtlCol="1">
              <a:spAutoFit/>
            </a:bodyPr>
            <a:lstStyle/>
            <a:p>
              <a:r>
                <a:rPr lang="en-US" dirty="0"/>
                <a:t>*</a:t>
              </a:r>
              <a:endParaRPr lang="ar-EG" dirty="0"/>
            </a:p>
          </p:txBody>
        </p: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F8286706-B0DA-48B7-A789-2AEFD673A0B2}"/>
                </a:ext>
              </a:extLst>
            </p:cNvPr>
            <p:cNvCxnSpPr>
              <a:cxnSpLocks/>
            </p:cNvCxnSpPr>
            <p:nvPr/>
          </p:nvCxnSpPr>
          <p:spPr>
            <a:xfrm>
              <a:off x="8090145" y="6385493"/>
              <a:ext cx="3293386" cy="3840"/>
            </a:xfrm>
            <a:prstGeom prst="line">
              <a:avLst/>
            </a:prstGeom>
            <a:grpFill/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37D8925-DEAD-48C7-A4EC-48E5A47D1FCC}"/>
              </a:ext>
            </a:extLst>
          </p:cNvPr>
          <p:cNvGrpSpPr/>
          <p:nvPr/>
        </p:nvGrpSpPr>
        <p:grpSpPr>
          <a:xfrm>
            <a:off x="7692537" y="143179"/>
            <a:ext cx="996605" cy="1306842"/>
            <a:chOff x="7692537" y="143179"/>
            <a:chExt cx="996605" cy="1306842"/>
          </a:xfrm>
        </p:grpSpPr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1B18214C-E6B2-4324-AD4D-1B1F3637CC39}"/>
                </a:ext>
              </a:extLst>
            </p:cNvPr>
            <p:cNvSpPr txBox="1"/>
            <p:nvPr/>
          </p:nvSpPr>
          <p:spPr>
            <a:xfrm>
              <a:off x="7702782" y="143179"/>
              <a:ext cx="986360" cy="369332"/>
            </a:xfrm>
            <a:prstGeom prst="rect">
              <a:avLst/>
            </a:prstGeom>
            <a:noFill/>
          </p:spPr>
          <p:txBody>
            <a:bodyPr wrap="none" rtlCol="1">
              <a:spAutoFit/>
            </a:bodyPr>
            <a:lstStyle/>
            <a:p>
              <a:r>
                <a:rPr lang="en-US" b="1" dirty="0"/>
                <a:t>Protocol</a:t>
              </a:r>
              <a:endParaRPr lang="ar-EG" b="1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D6000DC-28A6-419E-B48D-265DF82E279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92537" y="496929"/>
              <a:ext cx="953092" cy="953092"/>
            </a:xfrm>
            <a:custGeom>
              <a:avLst/>
              <a:gdLst>
                <a:gd name="connsiteX0" fmla="*/ 836199 w 820953"/>
                <a:gd name="connsiteY0" fmla="*/ 418100 h 820952"/>
                <a:gd name="connsiteX1" fmla="*/ 418100 w 820953"/>
                <a:gd name="connsiteY1" fmla="*/ 836199 h 820952"/>
                <a:gd name="connsiteX2" fmla="*/ 0 w 820953"/>
                <a:gd name="connsiteY2" fmla="*/ 418100 h 820952"/>
                <a:gd name="connsiteX3" fmla="*/ 418100 w 820953"/>
                <a:gd name="connsiteY3" fmla="*/ 0 h 820952"/>
                <a:gd name="connsiteX4" fmla="*/ 836199 w 820953"/>
                <a:gd name="connsiteY4" fmla="*/ 418100 h 820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0953" h="820952">
                  <a:moveTo>
                    <a:pt x="836199" y="418100"/>
                  </a:moveTo>
                  <a:cubicBezTo>
                    <a:pt x="836199" y="649010"/>
                    <a:pt x="649010" y="836199"/>
                    <a:pt x="418100" y="836199"/>
                  </a:cubicBezTo>
                  <a:cubicBezTo>
                    <a:pt x="187190" y="836199"/>
                    <a:pt x="0" y="649010"/>
                    <a:pt x="0" y="418100"/>
                  </a:cubicBezTo>
                  <a:cubicBezTo>
                    <a:pt x="0" y="187190"/>
                    <a:pt x="187190" y="0"/>
                    <a:pt x="418100" y="0"/>
                  </a:cubicBezTo>
                  <a:cubicBezTo>
                    <a:pt x="649010" y="0"/>
                    <a:pt x="836199" y="187190"/>
                    <a:pt x="836199" y="418100"/>
                  </a:cubicBez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 w="29281" cap="flat">
              <a:solidFill>
                <a:schemeClr val="accent1"/>
              </a:solidFill>
              <a:prstDash val="solid"/>
              <a:miter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/>
              <a:r>
                <a:rPr lang="en-US" sz="2800" b="1" dirty="0"/>
                <a:t>UDS</a:t>
              </a:r>
            </a:p>
          </p:txBody>
        </p:sp>
      </p:grp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91C029BF-A0CB-4AD3-B2A8-952201E040D6}"/>
              </a:ext>
            </a:extLst>
          </p:cNvPr>
          <p:cNvCxnSpPr>
            <a:cxnSpLocks/>
          </p:cNvCxnSpPr>
          <p:nvPr/>
        </p:nvCxnSpPr>
        <p:spPr>
          <a:xfrm flipV="1">
            <a:off x="8195962" y="1209677"/>
            <a:ext cx="0" cy="62137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B89959E7-5D2D-4E21-8AA3-440CD628B66B}"/>
              </a:ext>
            </a:extLst>
          </p:cNvPr>
          <p:cNvGrpSpPr/>
          <p:nvPr/>
        </p:nvGrpSpPr>
        <p:grpSpPr>
          <a:xfrm>
            <a:off x="8458901" y="6167853"/>
            <a:ext cx="3336008" cy="560901"/>
            <a:chOff x="8090145" y="6174053"/>
            <a:chExt cx="3336008" cy="560901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166" name="Rectangle: Rounded Corners 165">
              <a:extLst>
                <a:ext uri="{FF2B5EF4-FFF2-40B4-BE49-F238E27FC236}">
                  <a16:creationId xmlns:a16="http://schemas.microsoft.com/office/drawing/2014/main" id="{1EAB1519-A4C7-4FC6-BB70-DB7FC311A8FF}"/>
                </a:ext>
              </a:extLst>
            </p:cNvPr>
            <p:cNvSpPr/>
            <p:nvPr/>
          </p:nvSpPr>
          <p:spPr>
            <a:xfrm>
              <a:off x="8103916" y="6244926"/>
              <a:ext cx="3270090" cy="478293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168D52CD-6E96-49B8-8687-C71F1EF35F5C}"/>
                </a:ext>
              </a:extLst>
            </p:cNvPr>
            <p:cNvSpPr txBox="1"/>
            <p:nvPr/>
          </p:nvSpPr>
          <p:spPr>
            <a:xfrm>
              <a:off x="10405752" y="6348802"/>
              <a:ext cx="94769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1">
              <a:spAutoFit/>
            </a:bodyPr>
            <a:lstStyle/>
            <a:p>
              <a:r>
                <a:rPr lang="en-US" dirty="0"/>
                <a:t>Phys. Rx</a:t>
              </a:r>
              <a:endParaRPr lang="ar-EG" dirty="0"/>
            </a:p>
          </p:txBody>
        </p: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0E31236B-1107-473E-93D4-605C2238FBB9}"/>
                </a:ext>
              </a:extLst>
            </p:cNvPr>
            <p:cNvSpPr txBox="1"/>
            <p:nvPr/>
          </p:nvSpPr>
          <p:spPr>
            <a:xfrm>
              <a:off x="9292657" y="6365622"/>
              <a:ext cx="966931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1">
              <a:spAutoFit/>
            </a:bodyPr>
            <a:lstStyle/>
            <a:p>
              <a:r>
                <a:rPr lang="en-US" dirty="0" err="1"/>
                <a:t>Func</a:t>
              </a:r>
              <a:r>
                <a:rPr lang="en-US" dirty="0"/>
                <a:t>. Rx</a:t>
              </a:r>
              <a:endParaRPr lang="ar-EG" dirty="0"/>
            </a:p>
          </p:txBody>
        </p:sp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8BC8BF14-4247-4F82-9EEA-C235A97683EF}"/>
                </a:ext>
              </a:extLst>
            </p:cNvPr>
            <p:cNvSpPr txBox="1"/>
            <p:nvPr/>
          </p:nvSpPr>
          <p:spPr>
            <a:xfrm>
              <a:off x="8402202" y="6360924"/>
              <a:ext cx="386131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1">
              <a:spAutoFit/>
            </a:bodyPr>
            <a:lstStyle/>
            <a:p>
              <a:r>
                <a:rPr lang="en-US" dirty="0"/>
                <a:t>Tx</a:t>
              </a:r>
              <a:endParaRPr lang="ar-EG" dirty="0"/>
            </a:p>
          </p:txBody>
        </p: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227EC5A7-9062-4EE8-BF88-0094FE0E66D3}"/>
                </a:ext>
              </a:extLst>
            </p:cNvPr>
            <p:cNvCxnSpPr>
              <a:cxnSpLocks/>
            </p:cNvCxnSpPr>
            <p:nvPr/>
          </p:nvCxnSpPr>
          <p:spPr>
            <a:xfrm>
              <a:off x="9172560" y="6377357"/>
              <a:ext cx="0" cy="345862"/>
            </a:xfrm>
            <a:prstGeom prst="line">
              <a:avLst/>
            </a:prstGeom>
            <a:grpFill/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74E40FF5-CD8C-43B3-B3C2-A582D534087B}"/>
                </a:ext>
              </a:extLst>
            </p:cNvPr>
            <p:cNvCxnSpPr>
              <a:cxnSpLocks/>
            </p:cNvCxnSpPr>
            <p:nvPr/>
          </p:nvCxnSpPr>
          <p:spPr>
            <a:xfrm>
              <a:off x="10411493" y="6395433"/>
              <a:ext cx="0" cy="320001"/>
            </a:xfrm>
            <a:prstGeom prst="line">
              <a:avLst/>
            </a:prstGeom>
            <a:grpFill/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F24B6491-7156-4803-B251-4C05648CB92E}"/>
                </a:ext>
              </a:extLst>
            </p:cNvPr>
            <p:cNvSpPr txBox="1"/>
            <p:nvPr/>
          </p:nvSpPr>
          <p:spPr>
            <a:xfrm>
              <a:off x="11126071" y="6174053"/>
              <a:ext cx="3000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1">
              <a:spAutoFit/>
            </a:bodyPr>
            <a:lstStyle/>
            <a:p>
              <a:r>
                <a:rPr lang="en-US" dirty="0"/>
                <a:t>*</a:t>
              </a:r>
              <a:endParaRPr lang="ar-EG" dirty="0"/>
            </a:p>
          </p:txBody>
        </p: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A3E61D6F-A43A-4991-B891-FB5C0D5923A6}"/>
                </a:ext>
              </a:extLst>
            </p:cNvPr>
            <p:cNvCxnSpPr>
              <a:cxnSpLocks/>
            </p:cNvCxnSpPr>
            <p:nvPr/>
          </p:nvCxnSpPr>
          <p:spPr>
            <a:xfrm>
              <a:off x="8090145" y="6385493"/>
              <a:ext cx="3293386" cy="3840"/>
            </a:xfrm>
            <a:prstGeom prst="line">
              <a:avLst/>
            </a:prstGeom>
            <a:grpFill/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13B482E2-3D53-46AF-920B-709F1228EFF3}"/>
              </a:ext>
            </a:extLst>
          </p:cNvPr>
          <p:cNvCxnSpPr>
            <a:cxnSpLocks/>
          </p:cNvCxnSpPr>
          <p:nvPr/>
        </p:nvCxnSpPr>
        <p:spPr>
          <a:xfrm flipH="1" flipV="1">
            <a:off x="8759953" y="3003611"/>
            <a:ext cx="421715" cy="668287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>
            <a:extLst>
              <a:ext uri="{FF2B5EF4-FFF2-40B4-BE49-F238E27FC236}">
                <a16:creationId xmlns:a16="http://schemas.microsoft.com/office/drawing/2014/main" id="{B053D51E-CFC4-423B-8B5E-C92538702749}"/>
              </a:ext>
            </a:extLst>
          </p:cNvPr>
          <p:cNvCxnSpPr>
            <a:cxnSpLocks/>
          </p:cNvCxnSpPr>
          <p:nvPr/>
        </p:nvCxnSpPr>
        <p:spPr>
          <a:xfrm flipV="1">
            <a:off x="9256797" y="5485073"/>
            <a:ext cx="0" cy="753653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Arrow Connector 176">
            <a:extLst>
              <a:ext uri="{FF2B5EF4-FFF2-40B4-BE49-F238E27FC236}">
                <a16:creationId xmlns:a16="http://schemas.microsoft.com/office/drawing/2014/main" id="{27B93B1F-C613-450E-9B14-1D0FBAE292FE}"/>
              </a:ext>
            </a:extLst>
          </p:cNvPr>
          <p:cNvCxnSpPr>
            <a:cxnSpLocks/>
          </p:cNvCxnSpPr>
          <p:nvPr/>
        </p:nvCxnSpPr>
        <p:spPr>
          <a:xfrm flipV="1">
            <a:off x="7220576" y="5485073"/>
            <a:ext cx="0" cy="75365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657EF9AD-D5A7-4BB5-A7EF-49D3A2EB28B9}"/>
              </a:ext>
            </a:extLst>
          </p:cNvPr>
          <p:cNvSpPr/>
          <p:nvPr/>
        </p:nvSpPr>
        <p:spPr>
          <a:xfrm>
            <a:off x="8177352" y="2298964"/>
            <a:ext cx="1044410" cy="656199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F7CB24C-A6E5-49AA-92DE-59A81EE41886}"/>
              </a:ext>
            </a:extLst>
          </p:cNvPr>
          <p:cNvGrpSpPr/>
          <p:nvPr/>
        </p:nvGrpSpPr>
        <p:grpSpPr>
          <a:xfrm>
            <a:off x="9749678" y="120155"/>
            <a:ext cx="986360" cy="1338915"/>
            <a:chOff x="9749678" y="120155"/>
            <a:chExt cx="986360" cy="1338915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29AD0F54-80F5-40CE-A75A-64020FA0B0E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763282" y="505978"/>
              <a:ext cx="953092" cy="953092"/>
            </a:xfrm>
            <a:custGeom>
              <a:avLst/>
              <a:gdLst>
                <a:gd name="connsiteX0" fmla="*/ 836199 w 820953"/>
                <a:gd name="connsiteY0" fmla="*/ 418100 h 820952"/>
                <a:gd name="connsiteX1" fmla="*/ 418100 w 820953"/>
                <a:gd name="connsiteY1" fmla="*/ 836199 h 820952"/>
                <a:gd name="connsiteX2" fmla="*/ 0 w 820953"/>
                <a:gd name="connsiteY2" fmla="*/ 418100 h 820952"/>
                <a:gd name="connsiteX3" fmla="*/ 418100 w 820953"/>
                <a:gd name="connsiteY3" fmla="*/ 0 h 820952"/>
                <a:gd name="connsiteX4" fmla="*/ 836199 w 820953"/>
                <a:gd name="connsiteY4" fmla="*/ 418100 h 820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0953" h="820952">
                  <a:moveTo>
                    <a:pt x="836199" y="418100"/>
                  </a:moveTo>
                  <a:cubicBezTo>
                    <a:pt x="836199" y="649010"/>
                    <a:pt x="649010" y="836199"/>
                    <a:pt x="418100" y="836199"/>
                  </a:cubicBezTo>
                  <a:cubicBezTo>
                    <a:pt x="187190" y="836199"/>
                    <a:pt x="0" y="649010"/>
                    <a:pt x="0" y="418100"/>
                  </a:cubicBezTo>
                  <a:cubicBezTo>
                    <a:pt x="0" y="187190"/>
                    <a:pt x="187190" y="0"/>
                    <a:pt x="418100" y="0"/>
                  </a:cubicBezTo>
                  <a:cubicBezTo>
                    <a:pt x="649010" y="0"/>
                    <a:pt x="836199" y="187190"/>
                    <a:pt x="836199" y="418100"/>
                  </a:cubicBez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 w="29281" cap="flat">
              <a:solidFill>
                <a:schemeClr val="accent6"/>
              </a:solidFill>
              <a:prstDash val="solid"/>
              <a:miter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/>
              <a:r>
                <a:rPr lang="en-US" sz="2800" b="1" dirty="0"/>
                <a:t>OBD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F1203AEB-BDAA-4654-AFEA-CC365AA5ED1C}"/>
                </a:ext>
              </a:extLst>
            </p:cNvPr>
            <p:cNvSpPr txBox="1"/>
            <p:nvPr/>
          </p:nvSpPr>
          <p:spPr>
            <a:xfrm>
              <a:off x="9749678" y="120155"/>
              <a:ext cx="986360" cy="369332"/>
            </a:xfrm>
            <a:prstGeom prst="rect">
              <a:avLst/>
            </a:prstGeom>
            <a:noFill/>
          </p:spPr>
          <p:txBody>
            <a:bodyPr wrap="none" rtlCol="1">
              <a:spAutoFit/>
            </a:bodyPr>
            <a:lstStyle/>
            <a:p>
              <a:r>
                <a:rPr lang="en-US" b="1" dirty="0"/>
                <a:t>Protocol</a:t>
              </a:r>
              <a:endParaRPr lang="ar-EG" b="1" dirty="0"/>
            </a:p>
          </p:txBody>
        </p:sp>
      </p:grp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CF1172A3-2019-43DD-80A4-78DB7B02D61A}"/>
              </a:ext>
            </a:extLst>
          </p:cNvPr>
          <p:cNvCxnSpPr>
            <a:cxnSpLocks/>
          </p:cNvCxnSpPr>
          <p:nvPr/>
        </p:nvCxnSpPr>
        <p:spPr>
          <a:xfrm>
            <a:off x="8718609" y="1034183"/>
            <a:ext cx="998084" cy="0"/>
          </a:xfrm>
          <a:prstGeom prst="straightConnector1">
            <a:avLst/>
          </a:prstGeom>
          <a:ln w="38100">
            <a:solidFill>
              <a:schemeClr val="accent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27020993-3088-4CBC-A7AF-6CF0B70CE699}"/>
              </a:ext>
            </a:extLst>
          </p:cNvPr>
          <p:cNvCxnSpPr>
            <a:cxnSpLocks/>
          </p:cNvCxnSpPr>
          <p:nvPr/>
        </p:nvCxnSpPr>
        <p:spPr>
          <a:xfrm flipH="1" flipV="1">
            <a:off x="9253169" y="4161875"/>
            <a:ext cx="3628" cy="59110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D0468819-89D7-4D80-B1D1-0FEC11EE0AD4}"/>
              </a:ext>
            </a:extLst>
          </p:cNvPr>
          <p:cNvCxnSpPr>
            <a:cxnSpLocks/>
          </p:cNvCxnSpPr>
          <p:nvPr/>
        </p:nvCxnSpPr>
        <p:spPr>
          <a:xfrm flipV="1">
            <a:off x="7228741" y="4153739"/>
            <a:ext cx="0" cy="59923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151F646-5649-4168-BC88-0ADF97A600A1}"/>
              </a:ext>
            </a:extLst>
          </p:cNvPr>
          <p:cNvGrpSpPr/>
          <p:nvPr/>
        </p:nvGrpSpPr>
        <p:grpSpPr>
          <a:xfrm>
            <a:off x="89807" y="112263"/>
            <a:ext cx="6360323" cy="3863132"/>
            <a:chOff x="89807" y="112263"/>
            <a:chExt cx="6360323" cy="3863132"/>
          </a:xfrm>
        </p:grpSpPr>
        <p:sp>
          <p:nvSpPr>
            <p:cNvPr id="68" name="Rounded Rectangle 61">
              <a:extLst>
                <a:ext uri="{FF2B5EF4-FFF2-40B4-BE49-F238E27FC236}">
                  <a16:creationId xmlns:a16="http://schemas.microsoft.com/office/drawing/2014/main" id="{14B932B8-378B-41BE-BBA5-571697A1D2B3}"/>
                </a:ext>
              </a:extLst>
            </p:cNvPr>
            <p:cNvSpPr/>
            <p:nvPr/>
          </p:nvSpPr>
          <p:spPr>
            <a:xfrm>
              <a:off x="1598822" y="3399557"/>
              <a:ext cx="4312481" cy="575838"/>
            </a:xfrm>
            <a:prstGeom prst="roundRect">
              <a:avLst>
                <a:gd name="adj" fmla="val 50000"/>
              </a:avLst>
            </a:prstGeom>
            <a:solidFill>
              <a:srgbClr val="FFA3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BBE3E073-A813-4EF8-A600-35DEF2D6D6CF}"/>
                </a:ext>
              </a:extLst>
            </p:cNvPr>
            <p:cNvSpPr/>
            <p:nvPr/>
          </p:nvSpPr>
          <p:spPr>
            <a:xfrm>
              <a:off x="1628070" y="3449034"/>
              <a:ext cx="464459" cy="476883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E8E5D882-B5C3-406E-85EA-D74444EAC64F}"/>
                </a:ext>
              </a:extLst>
            </p:cNvPr>
            <p:cNvSpPr txBox="1"/>
            <p:nvPr/>
          </p:nvSpPr>
          <p:spPr>
            <a:xfrm>
              <a:off x="1633970" y="3547494"/>
              <a:ext cx="465652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IN" sz="1200" b="1" dirty="0">
                  <a:latin typeface="Arial" panose="020B0604020202020204" pitchFamily="34" charset="0"/>
                  <a:cs typeface="Arial" panose="020B0604020202020204" pitchFamily="34" charset="0"/>
                </a:rPr>
                <a:t>4.2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8AE76CF6-493D-40F6-B6ED-ECF3E8EF2B8F}"/>
                </a:ext>
              </a:extLst>
            </p:cNvPr>
            <p:cNvSpPr txBox="1"/>
            <p:nvPr/>
          </p:nvSpPr>
          <p:spPr>
            <a:xfrm>
              <a:off x="2098153" y="3496476"/>
              <a:ext cx="4351977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IN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Module Extendibility</a:t>
              </a: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050BB862-69A2-4062-BC6B-E839B95EE093}"/>
                </a:ext>
              </a:extLst>
            </p:cNvPr>
            <p:cNvGrpSpPr/>
            <p:nvPr/>
          </p:nvGrpSpPr>
          <p:grpSpPr>
            <a:xfrm>
              <a:off x="89807" y="112263"/>
              <a:ext cx="4816807" cy="1495307"/>
              <a:chOff x="34216" y="-655"/>
              <a:chExt cx="4816807" cy="1495307"/>
            </a:xfrm>
          </p:grpSpPr>
          <p:grpSp>
            <p:nvGrpSpPr>
              <p:cNvPr id="76" name="Group 75">
                <a:extLst>
                  <a:ext uri="{FF2B5EF4-FFF2-40B4-BE49-F238E27FC236}">
                    <a16:creationId xmlns:a16="http://schemas.microsoft.com/office/drawing/2014/main" id="{71F71170-53A5-4D2F-AAA6-DA9960E435AA}"/>
                  </a:ext>
                </a:extLst>
              </p:cNvPr>
              <p:cNvGrpSpPr/>
              <p:nvPr/>
            </p:nvGrpSpPr>
            <p:grpSpPr>
              <a:xfrm>
                <a:off x="111191" y="83243"/>
                <a:ext cx="4739832" cy="1309713"/>
                <a:chOff x="1220742" y="2548712"/>
                <a:chExt cx="4739832" cy="1309713"/>
              </a:xfrm>
              <a:solidFill>
                <a:srgbClr val="22445F"/>
              </a:solidFill>
            </p:grpSpPr>
            <p:sp>
              <p:nvSpPr>
                <p:cNvPr id="80" name="Freeform: Shape 79">
                  <a:extLst>
                    <a:ext uri="{FF2B5EF4-FFF2-40B4-BE49-F238E27FC236}">
                      <a16:creationId xmlns:a16="http://schemas.microsoft.com/office/drawing/2014/main" id="{F863814B-C440-4E4D-A46C-700EB8D1EA41}"/>
                    </a:ext>
                  </a:extLst>
                </p:cNvPr>
                <p:cNvSpPr/>
                <p:nvPr/>
              </p:nvSpPr>
              <p:spPr>
                <a:xfrm>
                  <a:off x="1885128" y="2642242"/>
                  <a:ext cx="4075446" cy="1114150"/>
                </a:xfrm>
                <a:custGeom>
                  <a:avLst/>
                  <a:gdLst>
                    <a:gd name="connsiteX0" fmla="*/ 4080137 w 4075445"/>
                    <a:gd name="connsiteY0" fmla="*/ 563819 h 1114150"/>
                    <a:gd name="connsiteX1" fmla="*/ 3913014 w 4075445"/>
                    <a:gd name="connsiteY1" fmla="*/ 974882 h 1114150"/>
                    <a:gd name="connsiteX2" fmla="*/ 3508988 w 4075445"/>
                    <a:gd name="connsiteY2" fmla="*/ 1142298 h 1114150"/>
                    <a:gd name="connsiteX3" fmla="*/ 0 w 4075445"/>
                    <a:gd name="connsiteY3" fmla="*/ 1142298 h 1114150"/>
                    <a:gd name="connsiteX4" fmla="*/ 571149 w 4075445"/>
                    <a:gd name="connsiteY4" fmla="*/ 571149 h 1114150"/>
                    <a:gd name="connsiteX5" fmla="*/ 571149 w 4075445"/>
                    <a:gd name="connsiteY5" fmla="*/ 571149 h 1114150"/>
                    <a:gd name="connsiteX6" fmla="*/ 1142298 w 4075445"/>
                    <a:gd name="connsiteY6" fmla="*/ 0 h 1114150"/>
                    <a:gd name="connsiteX7" fmla="*/ 3493742 w 4075445"/>
                    <a:gd name="connsiteY7" fmla="*/ 0 h 1114150"/>
                    <a:gd name="connsiteX8" fmla="*/ 4080137 w 4075445"/>
                    <a:gd name="connsiteY8" fmla="*/ 563819 h 1114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075445" h="1114150">
                      <a:moveTo>
                        <a:pt x="4080137" y="563819"/>
                      </a:moveTo>
                      <a:cubicBezTo>
                        <a:pt x="4082189" y="724491"/>
                        <a:pt x="4017686" y="870210"/>
                        <a:pt x="3913014" y="974882"/>
                      </a:cubicBezTo>
                      <a:cubicBezTo>
                        <a:pt x="3809809" y="1078381"/>
                        <a:pt x="3666728" y="1142298"/>
                        <a:pt x="3508988" y="1142298"/>
                      </a:cubicBezTo>
                      <a:lnTo>
                        <a:pt x="0" y="1142298"/>
                      </a:lnTo>
                      <a:cubicBezTo>
                        <a:pt x="315481" y="1142298"/>
                        <a:pt x="571149" y="886336"/>
                        <a:pt x="571149" y="571149"/>
                      </a:cubicBezTo>
                      <a:lnTo>
                        <a:pt x="571149" y="571149"/>
                      </a:lnTo>
                      <a:cubicBezTo>
                        <a:pt x="571149" y="255668"/>
                        <a:pt x="826817" y="0"/>
                        <a:pt x="1142298" y="0"/>
                      </a:cubicBezTo>
                      <a:lnTo>
                        <a:pt x="3493742" y="0"/>
                      </a:lnTo>
                      <a:cubicBezTo>
                        <a:pt x="3809223" y="-293"/>
                        <a:pt x="4076032" y="248632"/>
                        <a:pt x="4080137" y="563819"/>
                      </a:cubicBezTo>
                      <a:close/>
                    </a:path>
                  </a:pathLst>
                </a:custGeom>
                <a:solidFill>
                  <a:srgbClr val="FFA300"/>
                </a:solidFill>
                <a:ln w="2928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81" name="Freeform: Shape 80">
                  <a:extLst>
                    <a:ext uri="{FF2B5EF4-FFF2-40B4-BE49-F238E27FC236}">
                      <a16:creationId xmlns:a16="http://schemas.microsoft.com/office/drawing/2014/main" id="{2D57FBD9-B428-4A8A-B125-0D36C6B3C89B}"/>
                    </a:ext>
                  </a:extLst>
                </p:cNvPr>
                <p:cNvSpPr/>
                <p:nvPr/>
              </p:nvSpPr>
              <p:spPr>
                <a:xfrm>
                  <a:off x="1220742" y="2548712"/>
                  <a:ext cx="645035" cy="645034"/>
                </a:xfrm>
                <a:custGeom>
                  <a:avLst/>
                  <a:gdLst>
                    <a:gd name="connsiteX0" fmla="*/ 664679 w 645034"/>
                    <a:gd name="connsiteY0" fmla="*/ 0 h 645034"/>
                    <a:gd name="connsiteX1" fmla="*/ 664679 w 645034"/>
                    <a:gd name="connsiteY1" fmla="*/ 664679 h 645034"/>
                    <a:gd name="connsiteX2" fmla="*/ 0 w 645034"/>
                    <a:gd name="connsiteY2" fmla="*/ 664679 h 645034"/>
                    <a:gd name="connsiteX3" fmla="*/ 664679 w 645034"/>
                    <a:gd name="connsiteY3" fmla="*/ 0 h 6450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45034" h="645034">
                      <a:moveTo>
                        <a:pt x="664679" y="0"/>
                      </a:moveTo>
                      <a:lnTo>
                        <a:pt x="664679" y="664679"/>
                      </a:lnTo>
                      <a:lnTo>
                        <a:pt x="0" y="664679"/>
                      </a:lnTo>
                      <a:cubicBezTo>
                        <a:pt x="0" y="297595"/>
                        <a:pt x="297595" y="0"/>
                        <a:pt x="664679" y="0"/>
                      </a:cubicBezTo>
                      <a:close/>
                    </a:path>
                  </a:pathLst>
                </a:custGeom>
                <a:solidFill>
                  <a:srgbClr val="FFA300"/>
                </a:solidFill>
                <a:ln w="2928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2" name="Freeform: Shape 81">
                  <a:extLst>
                    <a:ext uri="{FF2B5EF4-FFF2-40B4-BE49-F238E27FC236}">
                      <a16:creationId xmlns:a16="http://schemas.microsoft.com/office/drawing/2014/main" id="{6396369F-61F3-41E9-9016-F5D262BBFD71}"/>
                    </a:ext>
                  </a:extLst>
                </p:cNvPr>
                <p:cNvSpPr/>
                <p:nvPr/>
              </p:nvSpPr>
              <p:spPr>
                <a:xfrm>
                  <a:off x="1885421" y="3213391"/>
                  <a:ext cx="645035" cy="645034"/>
                </a:xfrm>
                <a:custGeom>
                  <a:avLst/>
                  <a:gdLst>
                    <a:gd name="connsiteX0" fmla="*/ 0 w 645034"/>
                    <a:gd name="connsiteY0" fmla="*/ 664386 h 645034"/>
                    <a:gd name="connsiteX1" fmla="*/ 0 w 645034"/>
                    <a:gd name="connsiteY1" fmla="*/ 0 h 645034"/>
                    <a:gd name="connsiteX2" fmla="*/ 664679 w 645034"/>
                    <a:gd name="connsiteY2" fmla="*/ 0 h 645034"/>
                    <a:gd name="connsiteX3" fmla="*/ 0 w 645034"/>
                    <a:gd name="connsiteY3" fmla="*/ 664386 h 6450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45034" h="645034">
                      <a:moveTo>
                        <a:pt x="0" y="664386"/>
                      </a:moveTo>
                      <a:lnTo>
                        <a:pt x="0" y="0"/>
                      </a:lnTo>
                      <a:lnTo>
                        <a:pt x="664679" y="0"/>
                      </a:lnTo>
                      <a:cubicBezTo>
                        <a:pt x="664386" y="366790"/>
                        <a:pt x="366790" y="664386"/>
                        <a:pt x="0" y="664386"/>
                      </a:cubicBezTo>
                      <a:close/>
                    </a:path>
                  </a:pathLst>
                </a:custGeom>
                <a:solidFill>
                  <a:srgbClr val="FFA300"/>
                </a:solidFill>
                <a:ln w="2928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33028806-439A-42D9-A9F2-D89141693646}"/>
                  </a:ext>
                </a:extLst>
              </p:cNvPr>
              <p:cNvSpPr/>
              <p:nvPr/>
            </p:nvSpPr>
            <p:spPr>
              <a:xfrm>
                <a:off x="34216" y="-655"/>
                <a:ext cx="1495307" cy="1495307"/>
              </a:xfrm>
              <a:custGeom>
                <a:avLst/>
                <a:gdLst>
                  <a:gd name="connsiteX0" fmla="*/ 1274404 w 1495307"/>
                  <a:gd name="connsiteY0" fmla="*/ 526599 h 1495307"/>
                  <a:gd name="connsiteX1" fmla="*/ 969011 w 1495307"/>
                  <a:gd name="connsiteY1" fmla="*/ 1274404 h 1495307"/>
                  <a:gd name="connsiteX2" fmla="*/ 221206 w 1495307"/>
                  <a:gd name="connsiteY2" fmla="*/ 969011 h 1495307"/>
                  <a:gd name="connsiteX3" fmla="*/ 526599 w 1495307"/>
                  <a:gd name="connsiteY3" fmla="*/ 221206 h 1495307"/>
                  <a:gd name="connsiteX4" fmla="*/ 1274404 w 1495307"/>
                  <a:gd name="connsiteY4" fmla="*/ 526599 h 14953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95307" h="1495307">
                    <a:moveTo>
                      <a:pt x="1274404" y="526599"/>
                    </a:moveTo>
                    <a:cubicBezTo>
                      <a:pt x="1396573" y="817432"/>
                      <a:pt x="1259844" y="1152236"/>
                      <a:pt x="969011" y="1274404"/>
                    </a:cubicBezTo>
                    <a:cubicBezTo>
                      <a:pt x="678178" y="1396573"/>
                      <a:pt x="343375" y="1259844"/>
                      <a:pt x="221206" y="969011"/>
                    </a:cubicBezTo>
                    <a:cubicBezTo>
                      <a:pt x="99037" y="678178"/>
                      <a:pt x="235767" y="343375"/>
                      <a:pt x="526599" y="221206"/>
                    </a:cubicBezTo>
                    <a:cubicBezTo>
                      <a:pt x="817432" y="99037"/>
                      <a:pt x="1152236" y="235767"/>
                      <a:pt x="1274404" y="526599"/>
                    </a:cubicBezTo>
                    <a:close/>
                  </a:path>
                </a:pathLst>
              </a:custGeom>
              <a:solidFill>
                <a:srgbClr val="FFFFFF"/>
              </a:solidFill>
              <a:ln w="29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571D3E3B-FD36-4210-9622-B1D15A1BF9F5}"/>
                  </a:ext>
                </a:extLst>
              </p:cNvPr>
              <p:cNvSpPr/>
              <p:nvPr/>
            </p:nvSpPr>
            <p:spPr>
              <a:xfrm>
                <a:off x="362484" y="321007"/>
                <a:ext cx="820953" cy="820953"/>
              </a:xfrm>
              <a:custGeom>
                <a:avLst/>
                <a:gdLst>
                  <a:gd name="connsiteX0" fmla="*/ 836199 w 820953"/>
                  <a:gd name="connsiteY0" fmla="*/ 418100 h 820952"/>
                  <a:gd name="connsiteX1" fmla="*/ 418100 w 820953"/>
                  <a:gd name="connsiteY1" fmla="*/ 836199 h 820952"/>
                  <a:gd name="connsiteX2" fmla="*/ 0 w 820953"/>
                  <a:gd name="connsiteY2" fmla="*/ 418100 h 820952"/>
                  <a:gd name="connsiteX3" fmla="*/ 418100 w 820953"/>
                  <a:gd name="connsiteY3" fmla="*/ 0 h 820952"/>
                  <a:gd name="connsiteX4" fmla="*/ 836199 w 820953"/>
                  <a:gd name="connsiteY4" fmla="*/ 418100 h 820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20953" h="820952">
                    <a:moveTo>
                      <a:pt x="836199" y="418100"/>
                    </a:moveTo>
                    <a:cubicBezTo>
                      <a:pt x="836199" y="649010"/>
                      <a:pt x="649010" y="836199"/>
                      <a:pt x="418100" y="836199"/>
                    </a:cubicBezTo>
                    <a:cubicBezTo>
                      <a:pt x="187190" y="836199"/>
                      <a:pt x="0" y="649010"/>
                      <a:pt x="0" y="418100"/>
                    </a:cubicBezTo>
                    <a:cubicBezTo>
                      <a:pt x="0" y="187190"/>
                      <a:pt x="187190" y="0"/>
                      <a:pt x="418100" y="0"/>
                    </a:cubicBezTo>
                    <a:cubicBezTo>
                      <a:pt x="649010" y="0"/>
                      <a:pt x="836199" y="187190"/>
                      <a:pt x="836199" y="418100"/>
                    </a:cubicBezTo>
                    <a:close/>
                  </a:path>
                </a:pathLst>
              </a:custGeom>
              <a:solidFill>
                <a:srgbClr val="FF6700"/>
              </a:solidFill>
              <a:ln w="29281" cap="flat">
                <a:noFill/>
                <a:prstDash val="solid"/>
                <a:miter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A752496A-D704-4060-87C8-DD95FCEB0AAA}"/>
                </a:ext>
              </a:extLst>
            </p:cNvPr>
            <p:cNvGrpSpPr/>
            <p:nvPr/>
          </p:nvGrpSpPr>
          <p:grpSpPr>
            <a:xfrm>
              <a:off x="1598821" y="1683111"/>
              <a:ext cx="4312481" cy="575838"/>
              <a:chOff x="1574192" y="3310975"/>
              <a:chExt cx="4312481" cy="575838"/>
            </a:xfrm>
          </p:grpSpPr>
          <p:sp>
            <p:nvSpPr>
              <p:cNvPr id="72" name="Rounded Rectangle 61">
                <a:extLst>
                  <a:ext uri="{FF2B5EF4-FFF2-40B4-BE49-F238E27FC236}">
                    <a16:creationId xmlns:a16="http://schemas.microsoft.com/office/drawing/2014/main" id="{D317E630-C50B-4112-933E-555F14E15A59}"/>
                  </a:ext>
                </a:extLst>
              </p:cNvPr>
              <p:cNvSpPr/>
              <p:nvPr/>
            </p:nvSpPr>
            <p:spPr>
              <a:xfrm>
                <a:off x="1574192" y="3310975"/>
                <a:ext cx="4312481" cy="575838"/>
              </a:xfrm>
              <a:prstGeom prst="roundRect">
                <a:avLst>
                  <a:gd name="adj" fmla="val 50000"/>
                </a:avLst>
              </a:prstGeom>
              <a:solidFill>
                <a:srgbClr val="FFA3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71F981D4-F21E-4981-93DB-A7FE8B64238C}"/>
                  </a:ext>
                </a:extLst>
              </p:cNvPr>
              <p:cNvSpPr/>
              <p:nvPr/>
            </p:nvSpPr>
            <p:spPr>
              <a:xfrm>
                <a:off x="1603440" y="3360452"/>
                <a:ext cx="464459" cy="476883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331B00DA-89EF-47E1-8D30-E68C1EC7C18B}"/>
                  </a:ext>
                </a:extLst>
              </p:cNvPr>
              <p:cNvSpPr txBox="1"/>
              <p:nvPr/>
            </p:nvSpPr>
            <p:spPr>
              <a:xfrm>
                <a:off x="1609340" y="3458912"/>
                <a:ext cx="465652" cy="276999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IN" sz="12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4.1</a:t>
                </a:r>
              </a:p>
            </p:txBody>
          </p: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513F0EB1-8350-443F-B305-72994ADC3493}"/>
                  </a:ext>
                </a:extLst>
              </p:cNvPr>
              <p:cNvSpPr txBox="1"/>
              <p:nvPr/>
            </p:nvSpPr>
            <p:spPr>
              <a:xfrm>
                <a:off x="2126306" y="3390171"/>
                <a:ext cx="3573591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IN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rial" panose="020B0604020202020204" pitchFamily="34" charset="0"/>
                    <a:cs typeface="Arial" panose="020B0604020202020204" pitchFamily="34" charset="0"/>
                  </a:rPr>
                  <a:t>Module Configurability</a:t>
                </a:r>
              </a:p>
            </p:txBody>
          </p:sp>
        </p:grp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F7E8D5D-8995-4D42-9005-311153CD8B9B}"/>
                </a:ext>
              </a:extLst>
            </p:cNvPr>
            <p:cNvSpPr/>
            <p:nvPr/>
          </p:nvSpPr>
          <p:spPr>
            <a:xfrm rot="5400000">
              <a:off x="1493818" y="1807081"/>
              <a:ext cx="95492" cy="33547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0E9A6142-B80E-4355-9AFE-52DF5611692A}"/>
                </a:ext>
              </a:extLst>
            </p:cNvPr>
            <p:cNvSpPr/>
            <p:nvPr/>
          </p:nvSpPr>
          <p:spPr>
            <a:xfrm rot="5400000">
              <a:off x="1474418" y="3521260"/>
              <a:ext cx="95492" cy="33547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468C997F-6EC0-4AC7-8FCB-79DDAF7C4033}"/>
                </a:ext>
              </a:extLst>
            </p:cNvPr>
            <p:cNvGrpSpPr/>
            <p:nvPr/>
          </p:nvGrpSpPr>
          <p:grpSpPr>
            <a:xfrm>
              <a:off x="765759" y="1047220"/>
              <a:ext cx="917886" cy="2704520"/>
              <a:chOff x="669022" y="954125"/>
              <a:chExt cx="917886" cy="2704520"/>
            </a:xfrm>
          </p:grpSpPr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C5FA61B6-F1D6-479F-A7E1-A6DC890CFE07}"/>
                  </a:ext>
                </a:extLst>
              </p:cNvPr>
              <p:cNvCxnSpPr/>
              <p:nvPr/>
            </p:nvCxnSpPr>
            <p:spPr>
              <a:xfrm>
                <a:off x="761285" y="1880112"/>
                <a:ext cx="825623" cy="0"/>
              </a:xfrm>
              <a:prstGeom prst="line">
                <a:avLst/>
              </a:prstGeom>
              <a:solidFill>
                <a:srgbClr val="00344C"/>
              </a:solidFill>
              <a:ln w="28575">
                <a:solidFill>
                  <a:srgbClr val="FF6700"/>
                </a:solidFill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C9005E1A-EB60-43E6-84A8-D81311EFBC41}"/>
                  </a:ext>
                </a:extLst>
              </p:cNvPr>
              <p:cNvCxnSpPr/>
              <p:nvPr/>
            </p:nvCxnSpPr>
            <p:spPr>
              <a:xfrm>
                <a:off x="758392" y="3594381"/>
                <a:ext cx="825623" cy="0"/>
              </a:xfrm>
              <a:prstGeom prst="line">
                <a:avLst/>
              </a:prstGeom>
              <a:solidFill>
                <a:srgbClr val="00344C"/>
              </a:solidFill>
              <a:ln w="28575">
                <a:solidFill>
                  <a:srgbClr val="FF6700"/>
                </a:solidFill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72EA8DC7-1C30-41FD-917A-612EC2A5D3EF}"/>
                  </a:ext>
                </a:extLst>
              </p:cNvPr>
              <p:cNvSpPr>
                <a:spLocks/>
              </p:cNvSpPr>
              <p:nvPr/>
            </p:nvSpPr>
            <p:spPr>
              <a:xfrm rot="5400000">
                <a:off x="-598292" y="2245551"/>
                <a:ext cx="2689527" cy="106676"/>
              </a:xfrm>
              <a:custGeom>
                <a:avLst/>
                <a:gdLst>
                  <a:gd name="connsiteX0" fmla="*/ 1318887 w 1417522"/>
                  <a:gd name="connsiteY0" fmla="*/ 209872 h 196878"/>
                  <a:gd name="connsiteX1" fmla="*/ 104936 w 1417522"/>
                  <a:gd name="connsiteY1" fmla="*/ 209872 h 196878"/>
                  <a:gd name="connsiteX2" fmla="*/ 0 w 1417522"/>
                  <a:gd name="connsiteY2" fmla="*/ 104936 h 196878"/>
                  <a:gd name="connsiteX3" fmla="*/ 0 w 1417522"/>
                  <a:gd name="connsiteY3" fmla="*/ 104936 h 196878"/>
                  <a:gd name="connsiteX4" fmla="*/ 104936 w 1417522"/>
                  <a:gd name="connsiteY4" fmla="*/ 0 h 196878"/>
                  <a:gd name="connsiteX5" fmla="*/ 1319084 w 1417522"/>
                  <a:gd name="connsiteY5" fmla="*/ 0 h 196878"/>
                  <a:gd name="connsiteX6" fmla="*/ 1424020 w 1417522"/>
                  <a:gd name="connsiteY6" fmla="*/ 104936 h 196878"/>
                  <a:gd name="connsiteX7" fmla="*/ 1424020 w 1417522"/>
                  <a:gd name="connsiteY7" fmla="*/ 104936 h 196878"/>
                  <a:gd name="connsiteX8" fmla="*/ 1318887 w 1417522"/>
                  <a:gd name="connsiteY8" fmla="*/ 209872 h 1968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417522" h="196878">
                    <a:moveTo>
                      <a:pt x="1318887" y="209872"/>
                    </a:moveTo>
                    <a:lnTo>
                      <a:pt x="104936" y="209872"/>
                    </a:lnTo>
                    <a:cubicBezTo>
                      <a:pt x="47251" y="209872"/>
                      <a:pt x="0" y="162621"/>
                      <a:pt x="0" y="104936"/>
                    </a:cubicBezTo>
                    <a:lnTo>
                      <a:pt x="0" y="104936"/>
                    </a:lnTo>
                    <a:cubicBezTo>
                      <a:pt x="0" y="47251"/>
                      <a:pt x="47251" y="0"/>
                      <a:pt x="104936" y="0"/>
                    </a:cubicBezTo>
                    <a:lnTo>
                      <a:pt x="1319084" y="0"/>
                    </a:lnTo>
                    <a:cubicBezTo>
                      <a:pt x="1376769" y="0"/>
                      <a:pt x="1424020" y="47251"/>
                      <a:pt x="1424020" y="104936"/>
                    </a:cubicBezTo>
                    <a:lnTo>
                      <a:pt x="1424020" y="104936"/>
                    </a:lnTo>
                    <a:cubicBezTo>
                      <a:pt x="1424020" y="162621"/>
                      <a:pt x="1376769" y="209872"/>
                      <a:pt x="1318887" y="209872"/>
                    </a:cubicBezTo>
                    <a:close/>
                  </a:path>
                </a:pathLst>
              </a:custGeom>
              <a:solidFill>
                <a:srgbClr val="FF6700"/>
              </a:solidFill>
              <a:ln w="19682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0DBFB6F2-49C8-490F-9DE5-DED9B3BA7D7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75329" y="3524359"/>
                <a:ext cx="130788" cy="134286"/>
              </a:xfrm>
              <a:prstGeom prst="ellipse">
                <a:avLst/>
              </a:prstGeom>
              <a:solidFill>
                <a:srgbClr val="FF6700"/>
              </a:solidFill>
              <a:ln w="19050">
                <a:solidFill>
                  <a:srgbClr val="00344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BA3F3EE5-5CB6-4D18-AEC4-167BDCDD2FE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69022" y="1814120"/>
                <a:ext cx="130788" cy="134286"/>
              </a:xfrm>
              <a:prstGeom prst="ellipse">
                <a:avLst/>
              </a:prstGeom>
              <a:solidFill>
                <a:srgbClr val="FF67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36" name="Inhaltsplatzhalter 4">
              <a:extLst>
                <a:ext uri="{FF2B5EF4-FFF2-40B4-BE49-F238E27FC236}">
                  <a16:creationId xmlns:a16="http://schemas.microsoft.com/office/drawing/2014/main" id="{9C9776D3-4CC9-436F-B4EB-944AB439E193}"/>
                </a:ext>
              </a:extLst>
            </p:cNvPr>
            <p:cNvSpPr txBox="1">
              <a:spLocks/>
            </p:cNvSpPr>
            <p:nvPr/>
          </p:nvSpPr>
          <p:spPr>
            <a:xfrm>
              <a:off x="531945" y="637696"/>
              <a:ext cx="579096" cy="430887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72967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Wingdings" panose="05000000000000000000" pitchFamily="2" charset="2"/>
                <a:buChar char="§"/>
                <a:defRPr sz="23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1pPr>
              <a:lvl2pPr marL="807798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20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2pPr>
              <a:lvl3pPr marL="1080764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9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3pPr>
              <a:lvl4pPr marL="1436256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4pPr>
              <a:lvl5pPr marL="1793335" indent="-179335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5pPr>
              <a:lvl6pPr marL="2513847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910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7972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5034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spcAft>
                  <a:spcPts val="1200"/>
                </a:spcAft>
                <a:buNone/>
              </a:pPr>
              <a:r>
                <a:rPr lang="en-US" sz="2800" b="1" dirty="0">
                  <a:latin typeface="Roboto" pitchFamily="2" charset="0"/>
                  <a:ea typeface="Roboto Light" panose="02000000000000000000" pitchFamily="2" charset="0"/>
                </a:rPr>
                <a:t>4.0</a:t>
              </a:r>
              <a:endParaRPr lang="en-US" sz="1800" dirty="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67C23536-161D-4130-8D4F-96DA86F0491E}"/>
                </a:ext>
              </a:extLst>
            </p:cNvPr>
            <p:cNvSpPr txBox="1"/>
            <p:nvPr/>
          </p:nvSpPr>
          <p:spPr>
            <a:xfrm>
              <a:off x="1667208" y="661641"/>
              <a:ext cx="3747441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MODULE FLEXIBILITY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13590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25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25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25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25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5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25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5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25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5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25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63" grpId="0" animBg="1"/>
      <p:bldP spid="164" grpId="0" animBg="1"/>
      <p:bldP spid="112" grpId="0" animBg="1"/>
      <p:bldP spid="147" grpId="0" animBg="1"/>
      <p:bldP spid="4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ome">
            <a:extLst>
              <a:ext uri="{FF2B5EF4-FFF2-40B4-BE49-F238E27FC236}">
                <a16:creationId xmlns:a16="http://schemas.microsoft.com/office/drawing/2014/main" id="{9F1C6FEE-1FF5-4128-995B-ED894BCCE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7086" y="113088"/>
            <a:ext cx="1176804" cy="1176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37424C34-B480-48E1-B5E3-F61CDA14644B}"/>
              </a:ext>
            </a:extLst>
          </p:cNvPr>
          <p:cNvGrpSpPr/>
          <p:nvPr/>
        </p:nvGrpSpPr>
        <p:grpSpPr>
          <a:xfrm>
            <a:off x="89807" y="112263"/>
            <a:ext cx="6375563" cy="5803264"/>
            <a:chOff x="89807" y="112263"/>
            <a:chExt cx="6375563" cy="5803264"/>
          </a:xfrm>
        </p:grpSpPr>
        <p:sp>
          <p:nvSpPr>
            <p:cNvPr id="68" name="Rounded Rectangle 61">
              <a:extLst>
                <a:ext uri="{FF2B5EF4-FFF2-40B4-BE49-F238E27FC236}">
                  <a16:creationId xmlns:a16="http://schemas.microsoft.com/office/drawing/2014/main" id="{14B932B8-378B-41BE-BBA5-571697A1D2B3}"/>
                </a:ext>
              </a:extLst>
            </p:cNvPr>
            <p:cNvSpPr/>
            <p:nvPr/>
          </p:nvSpPr>
          <p:spPr>
            <a:xfrm>
              <a:off x="1598822" y="2415623"/>
              <a:ext cx="4312481" cy="575838"/>
            </a:xfrm>
            <a:prstGeom prst="roundRect">
              <a:avLst>
                <a:gd name="adj" fmla="val 50000"/>
              </a:avLst>
            </a:prstGeom>
            <a:solidFill>
              <a:srgbClr val="FF36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BBE3E073-A813-4EF8-A600-35DEF2D6D6CF}"/>
                </a:ext>
              </a:extLst>
            </p:cNvPr>
            <p:cNvSpPr/>
            <p:nvPr/>
          </p:nvSpPr>
          <p:spPr>
            <a:xfrm>
              <a:off x="1628070" y="2465100"/>
              <a:ext cx="464459" cy="476883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E8E5D882-B5C3-406E-85EA-D74444EAC64F}"/>
                </a:ext>
              </a:extLst>
            </p:cNvPr>
            <p:cNvSpPr txBox="1"/>
            <p:nvPr/>
          </p:nvSpPr>
          <p:spPr>
            <a:xfrm>
              <a:off x="1633970" y="2563560"/>
              <a:ext cx="465652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IN" sz="1200" b="1" dirty="0">
                  <a:latin typeface="Arial" panose="020B0604020202020204" pitchFamily="34" charset="0"/>
                  <a:cs typeface="Arial" panose="020B0604020202020204" pitchFamily="34" charset="0"/>
                </a:rPr>
                <a:t>5.2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8AE76CF6-493D-40F6-B6ED-ECF3E8EF2B8F}"/>
                </a:ext>
              </a:extLst>
            </p:cNvPr>
            <p:cNvSpPr txBox="1"/>
            <p:nvPr/>
          </p:nvSpPr>
          <p:spPr>
            <a:xfrm>
              <a:off x="2098153" y="2512542"/>
              <a:ext cx="4351977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IN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Code Documentation</a:t>
              </a:r>
            </a:p>
          </p:txBody>
        </p:sp>
        <p:sp>
          <p:nvSpPr>
            <p:cNvPr id="64" name="Rounded Rectangle 61">
              <a:extLst>
                <a:ext uri="{FF2B5EF4-FFF2-40B4-BE49-F238E27FC236}">
                  <a16:creationId xmlns:a16="http://schemas.microsoft.com/office/drawing/2014/main" id="{E3701BF0-3382-4E01-B8D7-21C16F1417E5}"/>
                </a:ext>
              </a:extLst>
            </p:cNvPr>
            <p:cNvSpPr/>
            <p:nvPr/>
          </p:nvSpPr>
          <p:spPr>
            <a:xfrm>
              <a:off x="1598822" y="3147669"/>
              <a:ext cx="4312481" cy="575838"/>
            </a:xfrm>
            <a:prstGeom prst="roundRect">
              <a:avLst>
                <a:gd name="adj" fmla="val 50000"/>
              </a:avLst>
            </a:prstGeom>
            <a:solidFill>
              <a:srgbClr val="FF36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E7D9E4D5-766F-4DA7-9820-B908FCCF3853}"/>
                </a:ext>
              </a:extLst>
            </p:cNvPr>
            <p:cNvSpPr/>
            <p:nvPr/>
          </p:nvSpPr>
          <p:spPr>
            <a:xfrm>
              <a:off x="1628070" y="3197146"/>
              <a:ext cx="464459" cy="476883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30980ED8-F98C-4867-B841-218F13146F59}"/>
                </a:ext>
              </a:extLst>
            </p:cNvPr>
            <p:cNvSpPr txBox="1"/>
            <p:nvPr/>
          </p:nvSpPr>
          <p:spPr>
            <a:xfrm>
              <a:off x="1571932" y="3277023"/>
              <a:ext cx="605025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IN" sz="1200" b="1" dirty="0">
                  <a:latin typeface="Arial" panose="020B0604020202020204" pitchFamily="34" charset="0"/>
                  <a:cs typeface="Arial" panose="020B0604020202020204" pitchFamily="34" charset="0"/>
                </a:rPr>
                <a:t>5.3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28677592-D81C-43A5-9A8A-601F5E28D10C}"/>
                </a:ext>
              </a:extLst>
            </p:cNvPr>
            <p:cNvSpPr txBox="1"/>
            <p:nvPr/>
          </p:nvSpPr>
          <p:spPr>
            <a:xfrm>
              <a:off x="2098153" y="3244589"/>
              <a:ext cx="4351977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IN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SWS Tags Report</a:t>
              </a: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050BB862-69A2-4062-BC6B-E839B95EE093}"/>
                </a:ext>
              </a:extLst>
            </p:cNvPr>
            <p:cNvGrpSpPr/>
            <p:nvPr/>
          </p:nvGrpSpPr>
          <p:grpSpPr>
            <a:xfrm>
              <a:off x="89807" y="112263"/>
              <a:ext cx="4816807" cy="1495307"/>
              <a:chOff x="34216" y="-655"/>
              <a:chExt cx="4816807" cy="1495307"/>
            </a:xfrm>
          </p:grpSpPr>
          <p:grpSp>
            <p:nvGrpSpPr>
              <p:cNvPr id="76" name="Group 75">
                <a:extLst>
                  <a:ext uri="{FF2B5EF4-FFF2-40B4-BE49-F238E27FC236}">
                    <a16:creationId xmlns:a16="http://schemas.microsoft.com/office/drawing/2014/main" id="{71F71170-53A5-4D2F-AAA6-DA9960E435AA}"/>
                  </a:ext>
                </a:extLst>
              </p:cNvPr>
              <p:cNvGrpSpPr/>
              <p:nvPr/>
            </p:nvGrpSpPr>
            <p:grpSpPr>
              <a:xfrm>
                <a:off x="111191" y="83243"/>
                <a:ext cx="4739832" cy="1309713"/>
                <a:chOff x="1220742" y="2548712"/>
                <a:chExt cx="4739832" cy="1309713"/>
              </a:xfrm>
              <a:solidFill>
                <a:srgbClr val="22445F"/>
              </a:solidFill>
            </p:grpSpPr>
            <p:sp>
              <p:nvSpPr>
                <p:cNvPr id="80" name="Freeform: Shape 79">
                  <a:extLst>
                    <a:ext uri="{FF2B5EF4-FFF2-40B4-BE49-F238E27FC236}">
                      <a16:creationId xmlns:a16="http://schemas.microsoft.com/office/drawing/2014/main" id="{F863814B-C440-4E4D-A46C-700EB8D1EA41}"/>
                    </a:ext>
                  </a:extLst>
                </p:cNvPr>
                <p:cNvSpPr/>
                <p:nvPr/>
              </p:nvSpPr>
              <p:spPr>
                <a:xfrm>
                  <a:off x="1885128" y="2642242"/>
                  <a:ext cx="4075446" cy="1114150"/>
                </a:xfrm>
                <a:custGeom>
                  <a:avLst/>
                  <a:gdLst>
                    <a:gd name="connsiteX0" fmla="*/ 4080137 w 4075445"/>
                    <a:gd name="connsiteY0" fmla="*/ 563819 h 1114150"/>
                    <a:gd name="connsiteX1" fmla="*/ 3913014 w 4075445"/>
                    <a:gd name="connsiteY1" fmla="*/ 974882 h 1114150"/>
                    <a:gd name="connsiteX2" fmla="*/ 3508988 w 4075445"/>
                    <a:gd name="connsiteY2" fmla="*/ 1142298 h 1114150"/>
                    <a:gd name="connsiteX3" fmla="*/ 0 w 4075445"/>
                    <a:gd name="connsiteY3" fmla="*/ 1142298 h 1114150"/>
                    <a:gd name="connsiteX4" fmla="*/ 571149 w 4075445"/>
                    <a:gd name="connsiteY4" fmla="*/ 571149 h 1114150"/>
                    <a:gd name="connsiteX5" fmla="*/ 571149 w 4075445"/>
                    <a:gd name="connsiteY5" fmla="*/ 571149 h 1114150"/>
                    <a:gd name="connsiteX6" fmla="*/ 1142298 w 4075445"/>
                    <a:gd name="connsiteY6" fmla="*/ 0 h 1114150"/>
                    <a:gd name="connsiteX7" fmla="*/ 3493742 w 4075445"/>
                    <a:gd name="connsiteY7" fmla="*/ 0 h 1114150"/>
                    <a:gd name="connsiteX8" fmla="*/ 4080137 w 4075445"/>
                    <a:gd name="connsiteY8" fmla="*/ 563819 h 1114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075445" h="1114150">
                      <a:moveTo>
                        <a:pt x="4080137" y="563819"/>
                      </a:moveTo>
                      <a:cubicBezTo>
                        <a:pt x="4082189" y="724491"/>
                        <a:pt x="4017686" y="870210"/>
                        <a:pt x="3913014" y="974882"/>
                      </a:cubicBezTo>
                      <a:cubicBezTo>
                        <a:pt x="3809809" y="1078381"/>
                        <a:pt x="3666728" y="1142298"/>
                        <a:pt x="3508988" y="1142298"/>
                      </a:cubicBezTo>
                      <a:lnTo>
                        <a:pt x="0" y="1142298"/>
                      </a:lnTo>
                      <a:cubicBezTo>
                        <a:pt x="315481" y="1142298"/>
                        <a:pt x="571149" y="886336"/>
                        <a:pt x="571149" y="571149"/>
                      </a:cubicBezTo>
                      <a:lnTo>
                        <a:pt x="571149" y="571149"/>
                      </a:lnTo>
                      <a:cubicBezTo>
                        <a:pt x="571149" y="255668"/>
                        <a:pt x="826817" y="0"/>
                        <a:pt x="1142298" y="0"/>
                      </a:cubicBezTo>
                      <a:lnTo>
                        <a:pt x="3493742" y="0"/>
                      </a:lnTo>
                      <a:cubicBezTo>
                        <a:pt x="3809223" y="-293"/>
                        <a:pt x="4076032" y="248632"/>
                        <a:pt x="4080137" y="563819"/>
                      </a:cubicBezTo>
                      <a:close/>
                    </a:path>
                  </a:pathLst>
                </a:custGeom>
                <a:solidFill>
                  <a:srgbClr val="FF3654"/>
                </a:solidFill>
                <a:ln w="2928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1" name="Freeform: Shape 80">
                  <a:extLst>
                    <a:ext uri="{FF2B5EF4-FFF2-40B4-BE49-F238E27FC236}">
                      <a16:creationId xmlns:a16="http://schemas.microsoft.com/office/drawing/2014/main" id="{2D57FBD9-B428-4A8A-B125-0D36C6B3C89B}"/>
                    </a:ext>
                  </a:extLst>
                </p:cNvPr>
                <p:cNvSpPr/>
                <p:nvPr/>
              </p:nvSpPr>
              <p:spPr>
                <a:xfrm>
                  <a:off x="1220742" y="2548712"/>
                  <a:ext cx="645035" cy="645034"/>
                </a:xfrm>
                <a:custGeom>
                  <a:avLst/>
                  <a:gdLst>
                    <a:gd name="connsiteX0" fmla="*/ 664679 w 645034"/>
                    <a:gd name="connsiteY0" fmla="*/ 0 h 645034"/>
                    <a:gd name="connsiteX1" fmla="*/ 664679 w 645034"/>
                    <a:gd name="connsiteY1" fmla="*/ 664679 h 645034"/>
                    <a:gd name="connsiteX2" fmla="*/ 0 w 645034"/>
                    <a:gd name="connsiteY2" fmla="*/ 664679 h 645034"/>
                    <a:gd name="connsiteX3" fmla="*/ 664679 w 645034"/>
                    <a:gd name="connsiteY3" fmla="*/ 0 h 6450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45034" h="645034">
                      <a:moveTo>
                        <a:pt x="664679" y="0"/>
                      </a:moveTo>
                      <a:lnTo>
                        <a:pt x="664679" y="664679"/>
                      </a:lnTo>
                      <a:lnTo>
                        <a:pt x="0" y="664679"/>
                      </a:lnTo>
                      <a:cubicBezTo>
                        <a:pt x="0" y="297595"/>
                        <a:pt x="297595" y="0"/>
                        <a:pt x="664679" y="0"/>
                      </a:cubicBezTo>
                      <a:close/>
                    </a:path>
                  </a:pathLst>
                </a:custGeom>
                <a:solidFill>
                  <a:srgbClr val="FF3654"/>
                </a:solidFill>
                <a:ln w="2928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2" name="Freeform: Shape 81">
                  <a:extLst>
                    <a:ext uri="{FF2B5EF4-FFF2-40B4-BE49-F238E27FC236}">
                      <a16:creationId xmlns:a16="http://schemas.microsoft.com/office/drawing/2014/main" id="{6396369F-61F3-41E9-9016-F5D262BBFD71}"/>
                    </a:ext>
                  </a:extLst>
                </p:cNvPr>
                <p:cNvSpPr/>
                <p:nvPr/>
              </p:nvSpPr>
              <p:spPr>
                <a:xfrm>
                  <a:off x="1885421" y="3213391"/>
                  <a:ext cx="645035" cy="645034"/>
                </a:xfrm>
                <a:custGeom>
                  <a:avLst/>
                  <a:gdLst>
                    <a:gd name="connsiteX0" fmla="*/ 0 w 645034"/>
                    <a:gd name="connsiteY0" fmla="*/ 664386 h 645034"/>
                    <a:gd name="connsiteX1" fmla="*/ 0 w 645034"/>
                    <a:gd name="connsiteY1" fmla="*/ 0 h 645034"/>
                    <a:gd name="connsiteX2" fmla="*/ 664679 w 645034"/>
                    <a:gd name="connsiteY2" fmla="*/ 0 h 645034"/>
                    <a:gd name="connsiteX3" fmla="*/ 0 w 645034"/>
                    <a:gd name="connsiteY3" fmla="*/ 664386 h 6450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45034" h="645034">
                      <a:moveTo>
                        <a:pt x="0" y="664386"/>
                      </a:moveTo>
                      <a:lnTo>
                        <a:pt x="0" y="0"/>
                      </a:lnTo>
                      <a:lnTo>
                        <a:pt x="664679" y="0"/>
                      </a:lnTo>
                      <a:cubicBezTo>
                        <a:pt x="664386" y="366790"/>
                        <a:pt x="366790" y="664386"/>
                        <a:pt x="0" y="664386"/>
                      </a:cubicBezTo>
                      <a:close/>
                    </a:path>
                  </a:pathLst>
                </a:custGeom>
                <a:solidFill>
                  <a:srgbClr val="FF3654"/>
                </a:solidFill>
                <a:ln w="2928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33028806-439A-42D9-A9F2-D89141693646}"/>
                  </a:ext>
                </a:extLst>
              </p:cNvPr>
              <p:cNvSpPr/>
              <p:nvPr/>
            </p:nvSpPr>
            <p:spPr>
              <a:xfrm>
                <a:off x="34216" y="-655"/>
                <a:ext cx="1495307" cy="1495307"/>
              </a:xfrm>
              <a:custGeom>
                <a:avLst/>
                <a:gdLst>
                  <a:gd name="connsiteX0" fmla="*/ 1274404 w 1495307"/>
                  <a:gd name="connsiteY0" fmla="*/ 526599 h 1495307"/>
                  <a:gd name="connsiteX1" fmla="*/ 969011 w 1495307"/>
                  <a:gd name="connsiteY1" fmla="*/ 1274404 h 1495307"/>
                  <a:gd name="connsiteX2" fmla="*/ 221206 w 1495307"/>
                  <a:gd name="connsiteY2" fmla="*/ 969011 h 1495307"/>
                  <a:gd name="connsiteX3" fmla="*/ 526599 w 1495307"/>
                  <a:gd name="connsiteY3" fmla="*/ 221206 h 1495307"/>
                  <a:gd name="connsiteX4" fmla="*/ 1274404 w 1495307"/>
                  <a:gd name="connsiteY4" fmla="*/ 526599 h 14953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95307" h="1495307">
                    <a:moveTo>
                      <a:pt x="1274404" y="526599"/>
                    </a:moveTo>
                    <a:cubicBezTo>
                      <a:pt x="1396573" y="817432"/>
                      <a:pt x="1259844" y="1152236"/>
                      <a:pt x="969011" y="1274404"/>
                    </a:cubicBezTo>
                    <a:cubicBezTo>
                      <a:pt x="678178" y="1396573"/>
                      <a:pt x="343375" y="1259844"/>
                      <a:pt x="221206" y="969011"/>
                    </a:cubicBezTo>
                    <a:cubicBezTo>
                      <a:pt x="99037" y="678178"/>
                      <a:pt x="235767" y="343375"/>
                      <a:pt x="526599" y="221206"/>
                    </a:cubicBezTo>
                    <a:cubicBezTo>
                      <a:pt x="817432" y="99037"/>
                      <a:pt x="1152236" y="235767"/>
                      <a:pt x="1274404" y="526599"/>
                    </a:cubicBezTo>
                    <a:close/>
                  </a:path>
                </a:pathLst>
              </a:custGeom>
              <a:solidFill>
                <a:srgbClr val="FFFFFF"/>
              </a:solidFill>
              <a:ln w="29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571D3E3B-FD36-4210-9622-B1D15A1BF9F5}"/>
                  </a:ext>
                </a:extLst>
              </p:cNvPr>
              <p:cNvSpPr/>
              <p:nvPr/>
            </p:nvSpPr>
            <p:spPr>
              <a:xfrm>
                <a:off x="362484" y="321007"/>
                <a:ext cx="820953" cy="820953"/>
              </a:xfrm>
              <a:custGeom>
                <a:avLst/>
                <a:gdLst>
                  <a:gd name="connsiteX0" fmla="*/ 836199 w 820953"/>
                  <a:gd name="connsiteY0" fmla="*/ 418100 h 820952"/>
                  <a:gd name="connsiteX1" fmla="*/ 418100 w 820953"/>
                  <a:gd name="connsiteY1" fmla="*/ 836199 h 820952"/>
                  <a:gd name="connsiteX2" fmla="*/ 0 w 820953"/>
                  <a:gd name="connsiteY2" fmla="*/ 418100 h 820952"/>
                  <a:gd name="connsiteX3" fmla="*/ 418100 w 820953"/>
                  <a:gd name="connsiteY3" fmla="*/ 0 h 820952"/>
                  <a:gd name="connsiteX4" fmla="*/ 836199 w 820953"/>
                  <a:gd name="connsiteY4" fmla="*/ 418100 h 820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20953" h="820952">
                    <a:moveTo>
                      <a:pt x="836199" y="418100"/>
                    </a:moveTo>
                    <a:cubicBezTo>
                      <a:pt x="836199" y="649010"/>
                      <a:pt x="649010" y="836199"/>
                      <a:pt x="418100" y="836199"/>
                    </a:cubicBezTo>
                    <a:cubicBezTo>
                      <a:pt x="187190" y="836199"/>
                      <a:pt x="0" y="649010"/>
                      <a:pt x="0" y="418100"/>
                    </a:cubicBezTo>
                    <a:cubicBezTo>
                      <a:pt x="0" y="187190"/>
                      <a:pt x="187190" y="0"/>
                      <a:pt x="418100" y="0"/>
                    </a:cubicBezTo>
                    <a:cubicBezTo>
                      <a:pt x="649010" y="0"/>
                      <a:pt x="836199" y="187190"/>
                      <a:pt x="836199" y="418100"/>
                    </a:cubicBezTo>
                    <a:close/>
                  </a:path>
                </a:pathLst>
              </a:custGeom>
              <a:solidFill>
                <a:srgbClr val="D81652"/>
              </a:solidFill>
              <a:ln w="29281" cap="flat">
                <a:noFill/>
                <a:prstDash val="solid"/>
                <a:miter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A752496A-D704-4060-87C8-DD95FCEB0AAA}"/>
                </a:ext>
              </a:extLst>
            </p:cNvPr>
            <p:cNvGrpSpPr/>
            <p:nvPr/>
          </p:nvGrpSpPr>
          <p:grpSpPr>
            <a:xfrm>
              <a:off x="1598821" y="1683111"/>
              <a:ext cx="4312481" cy="575838"/>
              <a:chOff x="1574192" y="3310975"/>
              <a:chExt cx="4312481" cy="575838"/>
            </a:xfrm>
          </p:grpSpPr>
          <p:sp>
            <p:nvSpPr>
              <p:cNvPr id="72" name="Rounded Rectangle 61">
                <a:extLst>
                  <a:ext uri="{FF2B5EF4-FFF2-40B4-BE49-F238E27FC236}">
                    <a16:creationId xmlns:a16="http://schemas.microsoft.com/office/drawing/2014/main" id="{D317E630-C50B-4112-933E-555F14E15A59}"/>
                  </a:ext>
                </a:extLst>
              </p:cNvPr>
              <p:cNvSpPr/>
              <p:nvPr/>
            </p:nvSpPr>
            <p:spPr>
              <a:xfrm>
                <a:off x="1574192" y="3310975"/>
                <a:ext cx="4312481" cy="575838"/>
              </a:xfrm>
              <a:prstGeom prst="roundRect">
                <a:avLst>
                  <a:gd name="adj" fmla="val 50000"/>
                </a:avLst>
              </a:prstGeom>
              <a:solidFill>
                <a:srgbClr val="FF365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71F981D4-F21E-4981-93DB-A7FE8B64238C}"/>
                  </a:ext>
                </a:extLst>
              </p:cNvPr>
              <p:cNvSpPr/>
              <p:nvPr/>
            </p:nvSpPr>
            <p:spPr>
              <a:xfrm>
                <a:off x="1603440" y="3360452"/>
                <a:ext cx="464459" cy="476883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331B00DA-89EF-47E1-8D30-E68C1EC7C18B}"/>
                  </a:ext>
                </a:extLst>
              </p:cNvPr>
              <p:cNvSpPr txBox="1"/>
              <p:nvPr/>
            </p:nvSpPr>
            <p:spPr>
              <a:xfrm>
                <a:off x="1609340" y="3458912"/>
                <a:ext cx="465652" cy="276999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IN" sz="12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5.1</a:t>
                </a:r>
              </a:p>
            </p:txBody>
          </p: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513F0EB1-8350-443F-B305-72994ADC3493}"/>
                  </a:ext>
                </a:extLst>
              </p:cNvPr>
              <p:cNvSpPr txBox="1"/>
              <p:nvPr/>
            </p:nvSpPr>
            <p:spPr>
              <a:xfrm>
                <a:off x="2126307" y="3390171"/>
                <a:ext cx="2174898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IN" b="1" dirty="0" err="1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rial" panose="020B0604020202020204" pitchFamily="34" charset="0"/>
                    <a:cs typeface="Arial" panose="020B0604020202020204" pitchFamily="34" charset="0"/>
                  </a:rPr>
                  <a:t>Doxygen</a:t>
                </a:r>
                <a:endParaRPr lang="en-IN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F7E8D5D-8995-4D42-9005-311153CD8B9B}"/>
                </a:ext>
              </a:extLst>
            </p:cNvPr>
            <p:cNvSpPr/>
            <p:nvPr/>
          </p:nvSpPr>
          <p:spPr>
            <a:xfrm rot="5400000">
              <a:off x="1493818" y="1807081"/>
              <a:ext cx="95492" cy="33547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47093865-AFCF-4DD0-8CE1-D1EB32C04798}"/>
                </a:ext>
              </a:extLst>
            </p:cNvPr>
            <p:cNvSpPr/>
            <p:nvPr/>
          </p:nvSpPr>
          <p:spPr>
            <a:xfrm rot="5400000">
              <a:off x="1465267" y="3295529"/>
              <a:ext cx="95492" cy="33547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8F301BE9-03EE-40F2-9577-CEFEFB7CBE7F}"/>
                </a:ext>
              </a:extLst>
            </p:cNvPr>
            <p:cNvSpPr/>
            <p:nvPr/>
          </p:nvSpPr>
          <p:spPr>
            <a:xfrm rot="5400000">
              <a:off x="1958714" y="4752312"/>
              <a:ext cx="95492" cy="15413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E50944FE-6B69-48D3-B6D5-E9AAA4F781DA}"/>
                </a:ext>
              </a:extLst>
            </p:cNvPr>
            <p:cNvSpPr/>
            <p:nvPr/>
          </p:nvSpPr>
          <p:spPr>
            <a:xfrm rot="5400000">
              <a:off x="1962178" y="4095430"/>
              <a:ext cx="95492" cy="13334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AFCC0D3-EA68-4346-910F-5B4B934DCD55}"/>
                </a:ext>
              </a:extLst>
            </p:cNvPr>
            <p:cNvSpPr/>
            <p:nvPr/>
          </p:nvSpPr>
          <p:spPr>
            <a:xfrm rot="5400000">
              <a:off x="1999384" y="5398637"/>
              <a:ext cx="89635" cy="15412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0E9A6142-B80E-4355-9AFE-52DF5611692A}"/>
                </a:ext>
              </a:extLst>
            </p:cNvPr>
            <p:cNvSpPr/>
            <p:nvPr/>
          </p:nvSpPr>
          <p:spPr>
            <a:xfrm rot="5400000">
              <a:off x="1474418" y="2537326"/>
              <a:ext cx="95492" cy="33547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468C997F-6EC0-4AC7-8FCB-79DDAF7C4033}"/>
                </a:ext>
              </a:extLst>
            </p:cNvPr>
            <p:cNvGrpSpPr/>
            <p:nvPr/>
          </p:nvGrpSpPr>
          <p:grpSpPr>
            <a:xfrm>
              <a:off x="762224" y="1044360"/>
              <a:ext cx="921421" cy="4658672"/>
              <a:chOff x="665487" y="951265"/>
              <a:chExt cx="921421" cy="4658672"/>
            </a:xfrm>
          </p:grpSpPr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C5FA61B6-F1D6-479F-A7E1-A6DC890CFE07}"/>
                  </a:ext>
                </a:extLst>
              </p:cNvPr>
              <p:cNvCxnSpPr/>
              <p:nvPr/>
            </p:nvCxnSpPr>
            <p:spPr>
              <a:xfrm>
                <a:off x="761285" y="1880112"/>
                <a:ext cx="825623" cy="0"/>
              </a:xfrm>
              <a:prstGeom prst="line">
                <a:avLst/>
              </a:prstGeom>
              <a:solidFill>
                <a:srgbClr val="00344C"/>
              </a:solidFill>
              <a:ln w="28575">
                <a:solidFill>
                  <a:srgbClr val="D81652"/>
                </a:solidFill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C9005E1A-EB60-43E6-84A8-D81311EFBC41}"/>
                  </a:ext>
                </a:extLst>
              </p:cNvPr>
              <p:cNvCxnSpPr/>
              <p:nvPr/>
            </p:nvCxnSpPr>
            <p:spPr>
              <a:xfrm>
                <a:off x="758392" y="2610447"/>
                <a:ext cx="825623" cy="0"/>
              </a:xfrm>
              <a:prstGeom prst="line">
                <a:avLst/>
              </a:prstGeom>
              <a:solidFill>
                <a:srgbClr val="00344C"/>
              </a:solidFill>
              <a:ln w="28575">
                <a:solidFill>
                  <a:srgbClr val="D81652"/>
                </a:solidFill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3D54ABF3-5DA3-4EBE-B6F0-3A7105F64EFF}"/>
                  </a:ext>
                </a:extLst>
              </p:cNvPr>
              <p:cNvGrpSpPr/>
              <p:nvPr/>
            </p:nvGrpSpPr>
            <p:grpSpPr>
              <a:xfrm rot="5400000">
                <a:off x="1159222" y="2940690"/>
                <a:ext cx="1" cy="849581"/>
                <a:chOff x="1427932" y="2969621"/>
                <a:chExt cx="1" cy="592729"/>
              </a:xfrm>
            </p:grpSpPr>
            <p:cxnSp>
              <p:nvCxnSpPr>
                <p:cNvPr id="50" name="Straight Connector 49">
                  <a:extLst>
                    <a:ext uri="{FF2B5EF4-FFF2-40B4-BE49-F238E27FC236}">
                      <a16:creationId xmlns:a16="http://schemas.microsoft.com/office/drawing/2014/main" id="{E6F3E8D1-FDD3-4C30-A910-6A102DE416D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27933" y="3013393"/>
                  <a:ext cx="0" cy="548957"/>
                </a:xfrm>
                <a:prstGeom prst="line">
                  <a:avLst/>
                </a:prstGeom>
                <a:ln w="28575">
                  <a:solidFill>
                    <a:srgbClr val="FF3654"/>
                  </a:solidFill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Straight Connector 50">
                  <a:extLst>
                    <a:ext uri="{FF2B5EF4-FFF2-40B4-BE49-F238E27FC236}">
                      <a16:creationId xmlns:a16="http://schemas.microsoft.com/office/drawing/2014/main" id="{275975E0-F332-45E0-9EA1-722AFA86AD1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427932" y="2969621"/>
                  <a:ext cx="0" cy="549584"/>
                </a:xfrm>
                <a:prstGeom prst="line">
                  <a:avLst/>
                </a:prstGeom>
                <a:solidFill>
                  <a:srgbClr val="00344C"/>
                </a:solidFill>
                <a:ln w="28575">
                  <a:solidFill>
                    <a:srgbClr val="D81652"/>
                  </a:solidFill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72EA8DC7-1C30-41FD-917A-612EC2A5D3EF}"/>
                  </a:ext>
                </a:extLst>
              </p:cNvPr>
              <p:cNvSpPr>
                <a:spLocks/>
              </p:cNvSpPr>
              <p:nvPr/>
            </p:nvSpPr>
            <p:spPr>
              <a:xfrm rot="5400000">
                <a:off x="-1587561" y="3226106"/>
                <a:ext cx="4658672" cy="108990"/>
              </a:xfrm>
              <a:custGeom>
                <a:avLst/>
                <a:gdLst>
                  <a:gd name="connsiteX0" fmla="*/ 1318887 w 1417522"/>
                  <a:gd name="connsiteY0" fmla="*/ 209872 h 196878"/>
                  <a:gd name="connsiteX1" fmla="*/ 104936 w 1417522"/>
                  <a:gd name="connsiteY1" fmla="*/ 209872 h 196878"/>
                  <a:gd name="connsiteX2" fmla="*/ 0 w 1417522"/>
                  <a:gd name="connsiteY2" fmla="*/ 104936 h 196878"/>
                  <a:gd name="connsiteX3" fmla="*/ 0 w 1417522"/>
                  <a:gd name="connsiteY3" fmla="*/ 104936 h 196878"/>
                  <a:gd name="connsiteX4" fmla="*/ 104936 w 1417522"/>
                  <a:gd name="connsiteY4" fmla="*/ 0 h 196878"/>
                  <a:gd name="connsiteX5" fmla="*/ 1319084 w 1417522"/>
                  <a:gd name="connsiteY5" fmla="*/ 0 h 196878"/>
                  <a:gd name="connsiteX6" fmla="*/ 1424020 w 1417522"/>
                  <a:gd name="connsiteY6" fmla="*/ 104936 h 196878"/>
                  <a:gd name="connsiteX7" fmla="*/ 1424020 w 1417522"/>
                  <a:gd name="connsiteY7" fmla="*/ 104936 h 196878"/>
                  <a:gd name="connsiteX8" fmla="*/ 1318887 w 1417522"/>
                  <a:gd name="connsiteY8" fmla="*/ 209872 h 1968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417522" h="196878">
                    <a:moveTo>
                      <a:pt x="1318887" y="209872"/>
                    </a:moveTo>
                    <a:lnTo>
                      <a:pt x="104936" y="209872"/>
                    </a:lnTo>
                    <a:cubicBezTo>
                      <a:pt x="47251" y="209872"/>
                      <a:pt x="0" y="162621"/>
                      <a:pt x="0" y="104936"/>
                    </a:cubicBezTo>
                    <a:lnTo>
                      <a:pt x="0" y="104936"/>
                    </a:lnTo>
                    <a:cubicBezTo>
                      <a:pt x="0" y="47251"/>
                      <a:pt x="47251" y="0"/>
                      <a:pt x="104936" y="0"/>
                    </a:cubicBezTo>
                    <a:lnTo>
                      <a:pt x="1319084" y="0"/>
                    </a:lnTo>
                    <a:cubicBezTo>
                      <a:pt x="1376769" y="0"/>
                      <a:pt x="1424020" y="47251"/>
                      <a:pt x="1424020" y="104936"/>
                    </a:cubicBezTo>
                    <a:lnTo>
                      <a:pt x="1424020" y="104936"/>
                    </a:lnTo>
                    <a:cubicBezTo>
                      <a:pt x="1424020" y="162621"/>
                      <a:pt x="1376769" y="209872"/>
                      <a:pt x="1318887" y="209872"/>
                    </a:cubicBezTo>
                    <a:close/>
                  </a:path>
                </a:pathLst>
              </a:custGeom>
              <a:solidFill>
                <a:srgbClr val="D81652"/>
              </a:solidFill>
              <a:ln w="19682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D6DDE65E-4433-4C4A-9748-DBFA47AF2D8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69037" y="3299753"/>
                <a:ext cx="130788" cy="134286"/>
              </a:xfrm>
              <a:prstGeom prst="ellipse">
                <a:avLst/>
              </a:prstGeom>
              <a:solidFill>
                <a:srgbClr val="C0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0DBFB6F2-49C8-490F-9DE5-DED9B3BA7D7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65487" y="2536970"/>
                <a:ext cx="130788" cy="134286"/>
              </a:xfrm>
              <a:prstGeom prst="ellipse">
                <a:avLst/>
              </a:prstGeom>
              <a:solidFill>
                <a:srgbClr val="C0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BA3F3EE5-5CB6-4D18-AEC4-167BDCDD2FE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69022" y="1814120"/>
                <a:ext cx="130788" cy="134286"/>
              </a:xfrm>
              <a:prstGeom prst="ellipse">
                <a:avLst/>
              </a:prstGeom>
              <a:solidFill>
                <a:srgbClr val="C0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36" name="Inhaltsplatzhalter 4">
              <a:extLst>
                <a:ext uri="{FF2B5EF4-FFF2-40B4-BE49-F238E27FC236}">
                  <a16:creationId xmlns:a16="http://schemas.microsoft.com/office/drawing/2014/main" id="{9C9776D3-4CC9-436F-B4EB-944AB439E193}"/>
                </a:ext>
              </a:extLst>
            </p:cNvPr>
            <p:cNvSpPr txBox="1">
              <a:spLocks/>
            </p:cNvSpPr>
            <p:nvPr/>
          </p:nvSpPr>
          <p:spPr>
            <a:xfrm>
              <a:off x="531945" y="637696"/>
              <a:ext cx="579096" cy="430887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72967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Wingdings" panose="05000000000000000000" pitchFamily="2" charset="2"/>
                <a:buChar char="§"/>
                <a:defRPr sz="23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1pPr>
              <a:lvl2pPr marL="807798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20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2pPr>
              <a:lvl3pPr marL="1080764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9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3pPr>
              <a:lvl4pPr marL="1436256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4pPr>
              <a:lvl5pPr marL="1793335" indent="-179335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5pPr>
              <a:lvl6pPr marL="2513847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910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7972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5034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spcAft>
                  <a:spcPts val="1200"/>
                </a:spcAft>
                <a:buNone/>
              </a:pPr>
              <a:r>
                <a:rPr lang="en-US" sz="2800" b="1" dirty="0">
                  <a:latin typeface="Roboto" pitchFamily="2" charset="0"/>
                  <a:ea typeface="Roboto Light" panose="02000000000000000000" pitchFamily="2" charset="0"/>
                </a:rPr>
                <a:t>5.0</a:t>
              </a:r>
              <a:endParaRPr lang="en-US" sz="1800" dirty="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83" name="Rounded Rectangle 61">
              <a:extLst>
                <a:ext uri="{FF2B5EF4-FFF2-40B4-BE49-F238E27FC236}">
                  <a16:creationId xmlns:a16="http://schemas.microsoft.com/office/drawing/2014/main" id="{C2CFFFDD-6052-47D6-9789-9347E56675FE}"/>
                </a:ext>
              </a:extLst>
            </p:cNvPr>
            <p:cNvSpPr/>
            <p:nvPr/>
          </p:nvSpPr>
          <p:spPr>
            <a:xfrm>
              <a:off x="1614061" y="3875131"/>
              <a:ext cx="4312481" cy="575838"/>
            </a:xfrm>
            <a:prstGeom prst="roundRect">
              <a:avLst>
                <a:gd name="adj" fmla="val 50000"/>
              </a:avLst>
            </a:prstGeom>
            <a:solidFill>
              <a:srgbClr val="FF36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B7B9C117-E788-44E5-98F3-1E5A396AB123}"/>
                </a:ext>
              </a:extLst>
            </p:cNvPr>
            <p:cNvSpPr/>
            <p:nvPr/>
          </p:nvSpPr>
          <p:spPr>
            <a:xfrm>
              <a:off x="1643309" y="3924608"/>
              <a:ext cx="464459" cy="476883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D3CAFC39-ABFD-4005-8EA0-6CA740C1480B}"/>
                </a:ext>
              </a:extLst>
            </p:cNvPr>
            <p:cNvSpPr txBox="1"/>
            <p:nvPr/>
          </p:nvSpPr>
          <p:spPr>
            <a:xfrm>
              <a:off x="1649209" y="4023068"/>
              <a:ext cx="465652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IN" sz="1200" b="1" dirty="0">
                  <a:latin typeface="Arial" panose="020B0604020202020204" pitchFamily="34" charset="0"/>
                  <a:cs typeface="Arial" panose="020B0604020202020204" pitchFamily="34" charset="0"/>
                </a:rPr>
                <a:t>5.4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346F48A4-1598-4616-9F6D-39BDF250D6C5}"/>
                </a:ext>
              </a:extLst>
            </p:cNvPr>
            <p:cNvSpPr txBox="1"/>
            <p:nvPr/>
          </p:nvSpPr>
          <p:spPr>
            <a:xfrm>
              <a:off x="2166176" y="3954327"/>
              <a:ext cx="2174898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IN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Thesis</a:t>
              </a:r>
            </a:p>
          </p:txBody>
        </p:sp>
        <p:sp>
          <p:nvSpPr>
            <p:cNvPr id="87" name="Rounded Rectangle 61">
              <a:extLst>
                <a:ext uri="{FF2B5EF4-FFF2-40B4-BE49-F238E27FC236}">
                  <a16:creationId xmlns:a16="http://schemas.microsoft.com/office/drawing/2014/main" id="{A15B693C-5215-474B-88E6-C7DE552C0D22}"/>
                </a:ext>
              </a:extLst>
            </p:cNvPr>
            <p:cNvSpPr/>
            <p:nvPr/>
          </p:nvSpPr>
          <p:spPr>
            <a:xfrm>
              <a:off x="1614062" y="4607643"/>
              <a:ext cx="4312481" cy="575838"/>
            </a:xfrm>
            <a:prstGeom prst="roundRect">
              <a:avLst>
                <a:gd name="adj" fmla="val 50000"/>
              </a:avLst>
            </a:prstGeom>
            <a:solidFill>
              <a:srgbClr val="FF36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F0A398C8-DAD5-4879-9634-4AC364458013}"/>
                </a:ext>
              </a:extLst>
            </p:cNvPr>
            <p:cNvSpPr/>
            <p:nvPr/>
          </p:nvSpPr>
          <p:spPr>
            <a:xfrm>
              <a:off x="1643310" y="4657120"/>
              <a:ext cx="464459" cy="476883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F61C3DE7-017A-43BA-99D7-B15EBD41B720}"/>
                </a:ext>
              </a:extLst>
            </p:cNvPr>
            <p:cNvSpPr txBox="1"/>
            <p:nvPr/>
          </p:nvSpPr>
          <p:spPr>
            <a:xfrm>
              <a:off x="1649210" y="4755580"/>
              <a:ext cx="465652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IN" sz="1200" b="1" dirty="0">
                  <a:latin typeface="Arial" panose="020B0604020202020204" pitchFamily="34" charset="0"/>
                  <a:cs typeface="Arial" panose="020B0604020202020204" pitchFamily="34" charset="0"/>
                </a:rPr>
                <a:t>5.5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939F0415-4B3E-48E1-98A8-5078B4817DB9}"/>
                </a:ext>
              </a:extLst>
            </p:cNvPr>
            <p:cNvSpPr txBox="1"/>
            <p:nvPr/>
          </p:nvSpPr>
          <p:spPr>
            <a:xfrm>
              <a:off x="2113393" y="4704562"/>
              <a:ext cx="4351977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IN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Mark Down</a:t>
              </a:r>
            </a:p>
          </p:txBody>
        </p:sp>
        <p:sp>
          <p:nvSpPr>
            <p:cNvPr id="91" name="Rounded Rectangle 61">
              <a:extLst>
                <a:ext uri="{FF2B5EF4-FFF2-40B4-BE49-F238E27FC236}">
                  <a16:creationId xmlns:a16="http://schemas.microsoft.com/office/drawing/2014/main" id="{241B572B-4D65-4301-A3F0-182CDED8C0DC}"/>
                </a:ext>
              </a:extLst>
            </p:cNvPr>
            <p:cNvSpPr/>
            <p:nvPr/>
          </p:nvSpPr>
          <p:spPr>
            <a:xfrm>
              <a:off x="1614062" y="5339689"/>
              <a:ext cx="4312481" cy="575838"/>
            </a:xfrm>
            <a:prstGeom prst="roundRect">
              <a:avLst>
                <a:gd name="adj" fmla="val 50000"/>
              </a:avLst>
            </a:prstGeom>
            <a:solidFill>
              <a:srgbClr val="FF36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EAD65ACD-1CDE-4275-BAC3-CB881D0185D6}"/>
                </a:ext>
              </a:extLst>
            </p:cNvPr>
            <p:cNvSpPr/>
            <p:nvPr/>
          </p:nvSpPr>
          <p:spPr>
            <a:xfrm>
              <a:off x="1643310" y="5389166"/>
              <a:ext cx="464459" cy="476883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73FED041-1B96-41A0-9E8D-33911E34A302}"/>
                </a:ext>
              </a:extLst>
            </p:cNvPr>
            <p:cNvSpPr txBox="1"/>
            <p:nvPr/>
          </p:nvSpPr>
          <p:spPr>
            <a:xfrm>
              <a:off x="1587172" y="5469043"/>
              <a:ext cx="605025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IN" sz="1200" b="1" dirty="0">
                  <a:latin typeface="Arial" panose="020B0604020202020204" pitchFamily="34" charset="0"/>
                  <a:cs typeface="Arial" panose="020B0604020202020204" pitchFamily="34" charset="0"/>
                </a:rPr>
                <a:t>5.6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2AC8BA36-4333-4A67-8B98-FBAB996913AA}"/>
                </a:ext>
              </a:extLst>
            </p:cNvPr>
            <p:cNvSpPr txBox="1"/>
            <p:nvPr/>
          </p:nvSpPr>
          <p:spPr>
            <a:xfrm>
              <a:off x="2113393" y="5436609"/>
              <a:ext cx="4351977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IN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Videos</a:t>
              </a:r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9CCBB230-002E-4FB5-A272-70D76D2A4B31}"/>
                </a:ext>
              </a:extLst>
            </p:cNvPr>
            <p:cNvSpPr/>
            <p:nvPr/>
          </p:nvSpPr>
          <p:spPr>
            <a:xfrm rot="5400000">
              <a:off x="1509058" y="3999101"/>
              <a:ext cx="95492" cy="33547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E71153B9-FD34-4C75-9CD0-CE700C23AF39}"/>
                </a:ext>
              </a:extLst>
            </p:cNvPr>
            <p:cNvSpPr/>
            <p:nvPr/>
          </p:nvSpPr>
          <p:spPr>
            <a:xfrm rot="5400000">
              <a:off x="1480507" y="5487549"/>
              <a:ext cx="95492" cy="33547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41FC2BAA-F8B9-4689-9189-C36F424715A6}"/>
                </a:ext>
              </a:extLst>
            </p:cNvPr>
            <p:cNvSpPr/>
            <p:nvPr/>
          </p:nvSpPr>
          <p:spPr>
            <a:xfrm rot="5400000">
              <a:off x="1489658" y="4729346"/>
              <a:ext cx="95492" cy="33547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32FEEDD4-2A11-43CF-B268-BBA7CAAC0246}"/>
                </a:ext>
              </a:extLst>
            </p:cNvPr>
            <p:cNvCxnSpPr/>
            <p:nvPr/>
          </p:nvCxnSpPr>
          <p:spPr>
            <a:xfrm>
              <a:off x="873262" y="4165227"/>
              <a:ext cx="825623" cy="0"/>
            </a:xfrm>
            <a:prstGeom prst="line">
              <a:avLst/>
            </a:prstGeom>
            <a:solidFill>
              <a:srgbClr val="00344C"/>
            </a:solidFill>
            <a:ln w="28575">
              <a:solidFill>
                <a:srgbClr val="D81652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451C1996-2B10-4999-8781-99ED23EBA133}"/>
                </a:ext>
              </a:extLst>
            </p:cNvPr>
            <p:cNvCxnSpPr/>
            <p:nvPr/>
          </p:nvCxnSpPr>
          <p:spPr>
            <a:xfrm>
              <a:off x="870369" y="4895562"/>
              <a:ext cx="825623" cy="0"/>
            </a:xfrm>
            <a:prstGeom prst="line">
              <a:avLst/>
            </a:prstGeom>
            <a:solidFill>
              <a:srgbClr val="00344C"/>
            </a:solidFill>
            <a:ln w="28575">
              <a:solidFill>
                <a:srgbClr val="D81652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FF995613-5825-44C1-8F6D-E5837AA475BE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302120" y="5256725"/>
              <a:ext cx="0" cy="787740"/>
            </a:xfrm>
            <a:prstGeom prst="line">
              <a:avLst/>
            </a:prstGeom>
            <a:solidFill>
              <a:srgbClr val="00344C"/>
            </a:solidFill>
            <a:ln w="28575">
              <a:solidFill>
                <a:srgbClr val="D81652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88C986F6-1F77-4661-9E99-8048635DFB2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3157" y="4095357"/>
              <a:ext cx="130788" cy="134286"/>
            </a:xfrm>
            <a:prstGeom prst="ellipse">
              <a:avLst/>
            </a:prstGeom>
            <a:solidFill>
              <a:srgbClr val="C0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95140022-3430-4306-9226-682F8F600C2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72066" y="5583452"/>
              <a:ext cx="130788" cy="134286"/>
            </a:xfrm>
            <a:prstGeom prst="ellipse">
              <a:avLst/>
            </a:prstGeom>
            <a:solidFill>
              <a:srgbClr val="C0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E99C3471-9AD7-4942-8ABA-DC359158157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2702" y="4829377"/>
              <a:ext cx="130788" cy="134286"/>
            </a:xfrm>
            <a:prstGeom prst="ellipse">
              <a:avLst/>
            </a:prstGeom>
            <a:solidFill>
              <a:srgbClr val="C0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2D780EB-F7FB-40A4-9CEA-7681FA15DB64}"/>
              </a:ext>
            </a:extLst>
          </p:cNvPr>
          <p:cNvSpPr txBox="1"/>
          <p:nvPr/>
        </p:nvSpPr>
        <p:spPr>
          <a:xfrm>
            <a:off x="5166267" y="112263"/>
            <a:ext cx="5161536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800" b="1" i="1" dirty="0">
                <a:solidFill>
                  <a:schemeClr val="bg1">
                    <a:lumMod val="65000"/>
                  </a:schemeClr>
                </a:solidFill>
              </a:rPr>
              <a:t>ISO 14229 - Unified Diagnostic Services (UDS).</a:t>
            </a:r>
            <a:br>
              <a:rPr lang="en-US" sz="1800" b="1" i="1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sz="1800" b="1" i="1" dirty="0">
                <a:solidFill>
                  <a:schemeClr val="bg1">
                    <a:lumMod val="65000"/>
                  </a:schemeClr>
                </a:solidFill>
              </a:rPr>
              <a:t>Diagnostic Communication Manager (DCM).</a:t>
            </a:r>
            <a:endParaRPr lang="ar-EG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958198A-66CB-4098-A625-261F45F774C5}"/>
              </a:ext>
            </a:extLst>
          </p:cNvPr>
          <p:cNvSpPr txBox="1"/>
          <p:nvPr/>
        </p:nvSpPr>
        <p:spPr>
          <a:xfrm>
            <a:off x="1667706" y="662160"/>
            <a:ext cx="3747441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I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DOCUMENTATION</a:t>
            </a:r>
          </a:p>
        </p:txBody>
      </p:sp>
    </p:spTree>
    <p:extLst>
      <p:ext uri="{BB962C8B-B14F-4D97-AF65-F5344CB8AC3E}">
        <p14:creationId xmlns:p14="http://schemas.microsoft.com/office/powerpoint/2010/main" val="32965564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ome">
            <a:extLst>
              <a:ext uri="{FF2B5EF4-FFF2-40B4-BE49-F238E27FC236}">
                <a16:creationId xmlns:a16="http://schemas.microsoft.com/office/drawing/2014/main" id="{9F1C6FEE-1FF5-4128-995B-ED894BCCE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7086" y="113088"/>
            <a:ext cx="1176804" cy="1176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2" name="Freeform: Shape 191">
            <a:extLst>
              <a:ext uri="{FF2B5EF4-FFF2-40B4-BE49-F238E27FC236}">
                <a16:creationId xmlns:a16="http://schemas.microsoft.com/office/drawing/2014/main" id="{6A52B8DD-F963-4566-92CF-A9AA08A68FEC}"/>
              </a:ext>
            </a:extLst>
          </p:cNvPr>
          <p:cNvSpPr/>
          <p:nvPr/>
        </p:nvSpPr>
        <p:spPr>
          <a:xfrm>
            <a:off x="831168" y="289691"/>
            <a:ext cx="4075446" cy="1114150"/>
          </a:xfrm>
          <a:custGeom>
            <a:avLst/>
            <a:gdLst>
              <a:gd name="connsiteX0" fmla="*/ 4080137 w 4075445"/>
              <a:gd name="connsiteY0" fmla="*/ 563819 h 1114150"/>
              <a:gd name="connsiteX1" fmla="*/ 3913014 w 4075445"/>
              <a:gd name="connsiteY1" fmla="*/ 974882 h 1114150"/>
              <a:gd name="connsiteX2" fmla="*/ 3508988 w 4075445"/>
              <a:gd name="connsiteY2" fmla="*/ 1142298 h 1114150"/>
              <a:gd name="connsiteX3" fmla="*/ 0 w 4075445"/>
              <a:gd name="connsiteY3" fmla="*/ 1142298 h 1114150"/>
              <a:gd name="connsiteX4" fmla="*/ 571149 w 4075445"/>
              <a:gd name="connsiteY4" fmla="*/ 571149 h 1114150"/>
              <a:gd name="connsiteX5" fmla="*/ 571149 w 4075445"/>
              <a:gd name="connsiteY5" fmla="*/ 571149 h 1114150"/>
              <a:gd name="connsiteX6" fmla="*/ 1142298 w 4075445"/>
              <a:gd name="connsiteY6" fmla="*/ 0 h 1114150"/>
              <a:gd name="connsiteX7" fmla="*/ 3493742 w 4075445"/>
              <a:gd name="connsiteY7" fmla="*/ 0 h 1114150"/>
              <a:gd name="connsiteX8" fmla="*/ 4080137 w 4075445"/>
              <a:gd name="connsiteY8" fmla="*/ 563819 h 1114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75445" h="1114150">
                <a:moveTo>
                  <a:pt x="4080137" y="563819"/>
                </a:moveTo>
                <a:cubicBezTo>
                  <a:pt x="4082189" y="724491"/>
                  <a:pt x="4017686" y="870210"/>
                  <a:pt x="3913014" y="974882"/>
                </a:cubicBezTo>
                <a:cubicBezTo>
                  <a:pt x="3809809" y="1078381"/>
                  <a:pt x="3666728" y="1142298"/>
                  <a:pt x="3508988" y="1142298"/>
                </a:cubicBezTo>
                <a:lnTo>
                  <a:pt x="0" y="1142298"/>
                </a:lnTo>
                <a:cubicBezTo>
                  <a:pt x="315481" y="1142298"/>
                  <a:pt x="571149" y="886336"/>
                  <a:pt x="571149" y="571149"/>
                </a:cubicBezTo>
                <a:lnTo>
                  <a:pt x="571149" y="571149"/>
                </a:lnTo>
                <a:cubicBezTo>
                  <a:pt x="571149" y="255668"/>
                  <a:pt x="826817" y="0"/>
                  <a:pt x="1142298" y="0"/>
                </a:cubicBezTo>
                <a:lnTo>
                  <a:pt x="3493742" y="0"/>
                </a:lnTo>
                <a:cubicBezTo>
                  <a:pt x="3809223" y="-293"/>
                  <a:pt x="4076032" y="248632"/>
                  <a:pt x="4080137" y="563819"/>
                </a:cubicBezTo>
                <a:close/>
              </a:path>
            </a:pathLst>
          </a:custGeom>
          <a:solidFill>
            <a:srgbClr val="FF3654"/>
          </a:solidFill>
          <a:ln w="2928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3" name="Freeform: Shape 192">
            <a:extLst>
              <a:ext uri="{FF2B5EF4-FFF2-40B4-BE49-F238E27FC236}">
                <a16:creationId xmlns:a16="http://schemas.microsoft.com/office/drawing/2014/main" id="{F7657A25-3CBC-405B-B1C0-4D7BEE630306}"/>
              </a:ext>
            </a:extLst>
          </p:cNvPr>
          <p:cNvSpPr/>
          <p:nvPr/>
        </p:nvSpPr>
        <p:spPr>
          <a:xfrm>
            <a:off x="166782" y="196161"/>
            <a:ext cx="645035" cy="645034"/>
          </a:xfrm>
          <a:custGeom>
            <a:avLst/>
            <a:gdLst>
              <a:gd name="connsiteX0" fmla="*/ 664679 w 645034"/>
              <a:gd name="connsiteY0" fmla="*/ 0 h 645034"/>
              <a:gd name="connsiteX1" fmla="*/ 664679 w 645034"/>
              <a:gd name="connsiteY1" fmla="*/ 664679 h 645034"/>
              <a:gd name="connsiteX2" fmla="*/ 0 w 645034"/>
              <a:gd name="connsiteY2" fmla="*/ 664679 h 645034"/>
              <a:gd name="connsiteX3" fmla="*/ 664679 w 645034"/>
              <a:gd name="connsiteY3" fmla="*/ 0 h 645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5034" h="645034">
                <a:moveTo>
                  <a:pt x="664679" y="0"/>
                </a:moveTo>
                <a:lnTo>
                  <a:pt x="664679" y="664679"/>
                </a:lnTo>
                <a:lnTo>
                  <a:pt x="0" y="664679"/>
                </a:lnTo>
                <a:cubicBezTo>
                  <a:pt x="0" y="297595"/>
                  <a:pt x="297595" y="0"/>
                  <a:pt x="664679" y="0"/>
                </a:cubicBezTo>
                <a:close/>
              </a:path>
            </a:pathLst>
          </a:custGeom>
          <a:solidFill>
            <a:srgbClr val="FF3654"/>
          </a:solidFill>
          <a:ln w="2928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4" name="Freeform: Shape 193">
            <a:extLst>
              <a:ext uri="{FF2B5EF4-FFF2-40B4-BE49-F238E27FC236}">
                <a16:creationId xmlns:a16="http://schemas.microsoft.com/office/drawing/2014/main" id="{07A03AAD-4ED8-4E42-BF92-A49392E844A9}"/>
              </a:ext>
            </a:extLst>
          </p:cNvPr>
          <p:cNvSpPr/>
          <p:nvPr/>
        </p:nvSpPr>
        <p:spPr>
          <a:xfrm>
            <a:off x="831461" y="860840"/>
            <a:ext cx="645035" cy="645034"/>
          </a:xfrm>
          <a:custGeom>
            <a:avLst/>
            <a:gdLst>
              <a:gd name="connsiteX0" fmla="*/ 0 w 645034"/>
              <a:gd name="connsiteY0" fmla="*/ 664386 h 645034"/>
              <a:gd name="connsiteX1" fmla="*/ 0 w 645034"/>
              <a:gd name="connsiteY1" fmla="*/ 0 h 645034"/>
              <a:gd name="connsiteX2" fmla="*/ 664679 w 645034"/>
              <a:gd name="connsiteY2" fmla="*/ 0 h 645034"/>
              <a:gd name="connsiteX3" fmla="*/ 0 w 645034"/>
              <a:gd name="connsiteY3" fmla="*/ 664386 h 645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5034" h="645034">
                <a:moveTo>
                  <a:pt x="0" y="664386"/>
                </a:moveTo>
                <a:lnTo>
                  <a:pt x="0" y="0"/>
                </a:lnTo>
                <a:lnTo>
                  <a:pt x="664679" y="0"/>
                </a:lnTo>
                <a:cubicBezTo>
                  <a:pt x="664386" y="366790"/>
                  <a:pt x="366790" y="664386"/>
                  <a:pt x="0" y="664386"/>
                </a:cubicBezTo>
                <a:close/>
              </a:path>
            </a:pathLst>
          </a:custGeom>
          <a:solidFill>
            <a:srgbClr val="FF3654"/>
          </a:solidFill>
          <a:ln w="2928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9" name="Freeform: Shape 188">
            <a:extLst>
              <a:ext uri="{FF2B5EF4-FFF2-40B4-BE49-F238E27FC236}">
                <a16:creationId xmlns:a16="http://schemas.microsoft.com/office/drawing/2014/main" id="{ED5AEFC1-CB4E-4D33-BEAE-14922E5603AD}"/>
              </a:ext>
            </a:extLst>
          </p:cNvPr>
          <p:cNvSpPr/>
          <p:nvPr/>
        </p:nvSpPr>
        <p:spPr>
          <a:xfrm>
            <a:off x="89807" y="112263"/>
            <a:ext cx="1495307" cy="1495307"/>
          </a:xfrm>
          <a:custGeom>
            <a:avLst/>
            <a:gdLst>
              <a:gd name="connsiteX0" fmla="*/ 1274404 w 1495307"/>
              <a:gd name="connsiteY0" fmla="*/ 526599 h 1495307"/>
              <a:gd name="connsiteX1" fmla="*/ 969011 w 1495307"/>
              <a:gd name="connsiteY1" fmla="*/ 1274404 h 1495307"/>
              <a:gd name="connsiteX2" fmla="*/ 221206 w 1495307"/>
              <a:gd name="connsiteY2" fmla="*/ 969011 h 1495307"/>
              <a:gd name="connsiteX3" fmla="*/ 526599 w 1495307"/>
              <a:gd name="connsiteY3" fmla="*/ 221206 h 1495307"/>
              <a:gd name="connsiteX4" fmla="*/ 1274404 w 1495307"/>
              <a:gd name="connsiteY4" fmla="*/ 526599 h 1495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5307" h="1495307">
                <a:moveTo>
                  <a:pt x="1274404" y="526599"/>
                </a:moveTo>
                <a:cubicBezTo>
                  <a:pt x="1396573" y="817432"/>
                  <a:pt x="1259844" y="1152236"/>
                  <a:pt x="969011" y="1274404"/>
                </a:cubicBezTo>
                <a:cubicBezTo>
                  <a:pt x="678178" y="1396573"/>
                  <a:pt x="343375" y="1259844"/>
                  <a:pt x="221206" y="969011"/>
                </a:cubicBezTo>
                <a:cubicBezTo>
                  <a:pt x="99037" y="678178"/>
                  <a:pt x="235767" y="343375"/>
                  <a:pt x="526599" y="221206"/>
                </a:cubicBezTo>
                <a:cubicBezTo>
                  <a:pt x="817432" y="99037"/>
                  <a:pt x="1152236" y="235767"/>
                  <a:pt x="1274404" y="526599"/>
                </a:cubicBezTo>
                <a:close/>
              </a:path>
            </a:pathLst>
          </a:custGeom>
          <a:solidFill>
            <a:srgbClr val="FFFFFF"/>
          </a:solidFill>
          <a:ln w="2928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0" name="Freeform: Shape 189">
            <a:extLst>
              <a:ext uri="{FF2B5EF4-FFF2-40B4-BE49-F238E27FC236}">
                <a16:creationId xmlns:a16="http://schemas.microsoft.com/office/drawing/2014/main" id="{5C443926-F0CD-403C-B4EF-D4A1E98C6E58}"/>
              </a:ext>
            </a:extLst>
          </p:cNvPr>
          <p:cNvSpPr/>
          <p:nvPr/>
        </p:nvSpPr>
        <p:spPr>
          <a:xfrm>
            <a:off x="418075" y="433925"/>
            <a:ext cx="820953" cy="820953"/>
          </a:xfrm>
          <a:custGeom>
            <a:avLst/>
            <a:gdLst>
              <a:gd name="connsiteX0" fmla="*/ 836199 w 820953"/>
              <a:gd name="connsiteY0" fmla="*/ 418100 h 820952"/>
              <a:gd name="connsiteX1" fmla="*/ 418100 w 820953"/>
              <a:gd name="connsiteY1" fmla="*/ 836199 h 820952"/>
              <a:gd name="connsiteX2" fmla="*/ 0 w 820953"/>
              <a:gd name="connsiteY2" fmla="*/ 418100 h 820952"/>
              <a:gd name="connsiteX3" fmla="*/ 418100 w 820953"/>
              <a:gd name="connsiteY3" fmla="*/ 0 h 820952"/>
              <a:gd name="connsiteX4" fmla="*/ 836199 w 820953"/>
              <a:gd name="connsiteY4" fmla="*/ 418100 h 820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0953" h="820952">
                <a:moveTo>
                  <a:pt x="836199" y="418100"/>
                </a:moveTo>
                <a:cubicBezTo>
                  <a:pt x="836199" y="649010"/>
                  <a:pt x="649010" y="836199"/>
                  <a:pt x="418100" y="836199"/>
                </a:cubicBezTo>
                <a:cubicBezTo>
                  <a:pt x="187190" y="836199"/>
                  <a:pt x="0" y="649010"/>
                  <a:pt x="0" y="418100"/>
                </a:cubicBezTo>
                <a:cubicBezTo>
                  <a:pt x="0" y="187190"/>
                  <a:pt x="187190" y="0"/>
                  <a:pt x="418100" y="0"/>
                </a:cubicBezTo>
                <a:cubicBezTo>
                  <a:pt x="649010" y="0"/>
                  <a:pt x="836199" y="187190"/>
                  <a:pt x="836199" y="418100"/>
                </a:cubicBezTo>
                <a:close/>
              </a:path>
            </a:pathLst>
          </a:custGeom>
          <a:solidFill>
            <a:srgbClr val="D81652"/>
          </a:solidFill>
          <a:ln w="29281" cap="flat">
            <a:noFill/>
            <a:prstDash val="solid"/>
            <a:miter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endParaRPr lang="en-US"/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035706FA-7EC7-49F2-97F5-3B3CB5695A8A}"/>
              </a:ext>
            </a:extLst>
          </p:cNvPr>
          <p:cNvSpPr txBox="1"/>
          <p:nvPr/>
        </p:nvSpPr>
        <p:spPr>
          <a:xfrm>
            <a:off x="1667706" y="662160"/>
            <a:ext cx="3747441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I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DOCUMENTATION</a:t>
            </a:r>
          </a:p>
        </p:txBody>
      </p:sp>
      <p:sp>
        <p:nvSpPr>
          <p:cNvPr id="184" name="Rounded Rectangle 61">
            <a:extLst>
              <a:ext uri="{FF2B5EF4-FFF2-40B4-BE49-F238E27FC236}">
                <a16:creationId xmlns:a16="http://schemas.microsoft.com/office/drawing/2014/main" id="{119D47E6-9B26-4307-AC8C-55C366379A6A}"/>
              </a:ext>
            </a:extLst>
          </p:cNvPr>
          <p:cNvSpPr/>
          <p:nvPr/>
        </p:nvSpPr>
        <p:spPr>
          <a:xfrm>
            <a:off x="1598821" y="1683111"/>
            <a:ext cx="4312481" cy="575838"/>
          </a:xfrm>
          <a:prstGeom prst="roundRect">
            <a:avLst>
              <a:gd name="adj" fmla="val 50000"/>
            </a:avLst>
          </a:prstGeom>
          <a:solidFill>
            <a:srgbClr val="FF36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5" name="Oval 184">
            <a:extLst>
              <a:ext uri="{FF2B5EF4-FFF2-40B4-BE49-F238E27FC236}">
                <a16:creationId xmlns:a16="http://schemas.microsoft.com/office/drawing/2014/main" id="{B51A19EC-C3D1-4859-B0F0-CDBD69662A83}"/>
              </a:ext>
            </a:extLst>
          </p:cNvPr>
          <p:cNvSpPr/>
          <p:nvPr/>
        </p:nvSpPr>
        <p:spPr>
          <a:xfrm>
            <a:off x="1628069" y="1732588"/>
            <a:ext cx="464459" cy="476883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BD24E81F-480E-49BC-B1FA-477E593505D6}"/>
              </a:ext>
            </a:extLst>
          </p:cNvPr>
          <p:cNvSpPr txBox="1"/>
          <p:nvPr/>
        </p:nvSpPr>
        <p:spPr>
          <a:xfrm>
            <a:off x="1633969" y="1831048"/>
            <a:ext cx="46565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5.1</a:t>
            </a:r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CE951917-FCD0-4A1F-875A-63A5ED002495}"/>
              </a:ext>
            </a:extLst>
          </p:cNvPr>
          <p:cNvSpPr txBox="1"/>
          <p:nvPr/>
        </p:nvSpPr>
        <p:spPr>
          <a:xfrm>
            <a:off x="2150936" y="1762307"/>
            <a:ext cx="2174898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IN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Doxygen</a:t>
            </a:r>
            <a:endParaRPr lang="en-IN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C398A45E-5AAC-4AA6-966A-A5D7649FFBDA}"/>
              </a:ext>
            </a:extLst>
          </p:cNvPr>
          <p:cNvSpPr/>
          <p:nvPr/>
        </p:nvSpPr>
        <p:spPr>
          <a:xfrm rot="5400000">
            <a:off x="1493818" y="1807081"/>
            <a:ext cx="95492" cy="3354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64CF262B-07E4-4B71-AE13-81A660B98772}"/>
              </a:ext>
            </a:extLst>
          </p:cNvPr>
          <p:cNvCxnSpPr/>
          <p:nvPr/>
        </p:nvCxnSpPr>
        <p:spPr>
          <a:xfrm>
            <a:off x="858022" y="1973207"/>
            <a:ext cx="825623" cy="0"/>
          </a:xfrm>
          <a:prstGeom prst="line">
            <a:avLst/>
          </a:prstGeom>
          <a:ln w="28575">
            <a:solidFill>
              <a:srgbClr val="C0000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Freeform: Shape 154">
            <a:extLst>
              <a:ext uri="{FF2B5EF4-FFF2-40B4-BE49-F238E27FC236}">
                <a16:creationId xmlns:a16="http://schemas.microsoft.com/office/drawing/2014/main" id="{490B6D88-27F0-4BAD-8617-B480FD4933F9}"/>
              </a:ext>
            </a:extLst>
          </p:cNvPr>
          <p:cNvSpPr>
            <a:spLocks/>
          </p:cNvSpPr>
          <p:nvPr/>
        </p:nvSpPr>
        <p:spPr>
          <a:xfrm rot="5400000">
            <a:off x="346426" y="1492693"/>
            <a:ext cx="978207" cy="81540"/>
          </a:xfrm>
          <a:custGeom>
            <a:avLst/>
            <a:gdLst>
              <a:gd name="connsiteX0" fmla="*/ 1318887 w 1417522"/>
              <a:gd name="connsiteY0" fmla="*/ 209872 h 196878"/>
              <a:gd name="connsiteX1" fmla="*/ 104936 w 1417522"/>
              <a:gd name="connsiteY1" fmla="*/ 209872 h 196878"/>
              <a:gd name="connsiteX2" fmla="*/ 0 w 1417522"/>
              <a:gd name="connsiteY2" fmla="*/ 104936 h 196878"/>
              <a:gd name="connsiteX3" fmla="*/ 0 w 1417522"/>
              <a:gd name="connsiteY3" fmla="*/ 104936 h 196878"/>
              <a:gd name="connsiteX4" fmla="*/ 104936 w 1417522"/>
              <a:gd name="connsiteY4" fmla="*/ 0 h 196878"/>
              <a:gd name="connsiteX5" fmla="*/ 1319084 w 1417522"/>
              <a:gd name="connsiteY5" fmla="*/ 0 h 196878"/>
              <a:gd name="connsiteX6" fmla="*/ 1424020 w 1417522"/>
              <a:gd name="connsiteY6" fmla="*/ 104936 h 196878"/>
              <a:gd name="connsiteX7" fmla="*/ 1424020 w 1417522"/>
              <a:gd name="connsiteY7" fmla="*/ 104936 h 196878"/>
              <a:gd name="connsiteX8" fmla="*/ 1318887 w 1417522"/>
              <a:gd name="connsiteY8" fmla="*/ 209872 h 196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17522" h="196878">
                <a:moveTo>
                  <a:pt x="1318887" y="209872"/>
                </a:moveTo>
                <a:lnTo>
                  <a:pt x="104936" y="209872"/>
                </a:lnTo>
                <a:cubicBezTo>
                  <a:pt x="47251" y="209872"/>
                  <a:pt x="0" y="162621"/>
                  <a:pt x="0" y="104936"/>
                </a:cubicBezTo>
                <a:lnTo>
                  <a:pt x="0" y="104936"/>
                </a:lnTo>
                <a:cubicBezTo>
                  <a:pt x="0" y="47251"/>
                  <a:pt x="47251" y="0"/>
                  <a:pt x="104936" y="0"/>
                </a:cubicBezTo>
                <a:lnTo>
                  <a:pt x="1319084" y="0"/>
                </a:lnTo>
                <a:cubicBezTo>
                  <a:pt x="1376769" y="0"/>
                  <a:pt x="1424020" y="47251"/>
                  <a:pt x="1424020" y="104936"/>
                </a:cubicBezTo>
                <a:lnTo>
                  <a:pt x="1424020" y="104936"/>
                </a:lnTo>
                <a:cubicBezTo>
                  <a:pt x="1424020" y="162621"/>
                  <a:pt x="1376769" y="209872"/>
                  <a:pt x="1318887" y="209872"/>
                </a:cubicBezTo>
                <a:close/>
              </a:path>
            </a:pathLst>
          </a:custGeom>
          <a:solidFill>
            <a:srgbClr val="D81652"/>
          </a:solidFill>
          <a:ln w="19682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158" name="Oval 157">
            <a:extLst>
              <a:ext uri="{FF2B5EF4-FFF2-40B4-BE49-F238E27FC236}">
                <a16:creationId xmlns:a16="http://schemas.microsoft.com/office/drawing/2014/main" id="{8E7BC85D-9828-4E09-8A31-DF821E0322AF}"/>
              </a:ext>
            </a:extLst>
          </p:cNvPr>
          <p:cNvSpPr>
            <a:spLocks noChangeAspect="1"/>
          </p:cNvSpPr>
          <p:nvPr/>
        </p:nvSpPr>
        <p:spPr>
          <a:xfrm>
            <a:off x="765759" y="1907215"/>
            <a:ext cx="130788" cy="140660"/>
          </a:xfrm>
          <a:prstGeom prst="ellipse">
            <a:avLst/>
          </a:prstGeom>
          <a:solidFill>
            <a:srgbClr val="C0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7" name="Inhaltsplatzhalter 4">
            <a:extLst>
              <a:ext uri="{FF2B5EF4-FFF2-40B4-BE49-F238E27FC236}">
                <a16:creationId xmlns:a16="http://schemas.microsoft.com/office/drawing/2014/main" id="{78DB3ED8-67EC-40F9-A90B-08124F4828C8}"/>
              </a:ext>
            </a:extLst>
          </p:cNvPr>
          <p:cNvSpPr txBox="1">
            <a:spLocks/>
          </p:cNvSpPr>
          <p:nvPr/>
        </p:nvSpPr>
        <p:spPr>
          <a:xfrm>
            <a:off x="531945" y="637696"/>
            <a:ext cx="579096" cy="43088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2800" b="1" dirty="0">
                <a:latin typeface="Roboto" pitchFamily="2" charset="0"/>
                <a:ea typeface="Roboto Light" panose="02000000000000000000" pitchFamily="2" charset="0"/>
              </a:rPr>
              <a:t>5.0</a:t>
            </a:r>
            <a:endParaRPr lang="en-US" sz="18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83BABA4-F884-4D0F-A1F3-83358F86CF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00"/>
          <a:stretch/>
        </p:blipFill>
        <p:spPr>
          <a:xfrm>
            <a:off x="562312" y="2347520"/>
            <a:ext cx="11067376" cy="442404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2C2E67C-4E56-422F-8E6F-1764F57DAC85}"/>
              </a:ext>
            </a:extLst>
          </p:cNvPr>
          <p:cNvSpPr txBox="1"/>
          <p:nvPr/>
        </p:nvSpPr>
        <p:spPr>
          <a:xfrm>
            <a:off x="6440703" y="2738667"/>
            <a:ext cx="5188985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dirty="0"/>
              <a:t>Link: </a:t>
            </a:r>
            <a:r>
              <a:rPr lang="en-US" u="sng" dirty="0">
                <a:solidFill>
                  <a:schemeClr val="accent5"/>
                </a:solidFill>
              </a:rPr>
              <a:t>diagnostic-commuincation.000webhostapp.com</a:t>
            </a:r>
            <a:endParaRPr lang="ar-EG" u="sng" dirty="0">
              <a:solidFill>
                <a:schemeClr val="accent5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B0DE5D7-AB52-470C-9F9A-39F8B4080CD4}"/>
              </a:ext>
            </a:extLst>
          </p:cNvPr>
          <p:cNvSpPr txBox="1"/>
          <p:nvPr/>
        </p:nvSpPr>
        <p:spPr>
          <a:xfrm>
            <a:off x="5166267" y="112263"/>
            <a:ext cx="5161536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800" b="1" i="1" dirty="0">
                <a:solidFill>
                  <a:schemeClr val="bg1">
                    <a:lumMod val="65000"/>
                  </a:schemeClr>
                </a:solidFill>
              </a:rPr>
              <a:t>ISO 14229 - Unified Diagnostic Services (UDS).</a:t>
            </a:r>
            <a:br>
              <a:rPr lang="en-US" sz="1800" b="1" i="1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sz="1800" b="1" i="1" dirty="0">
                <a:solidFill>
                  <a:schemeClr val="bg1">
                    <a:lumMod val="65000"/>
                  </a:schemeClr>
                </a:solidFill>
              </a:rPr>
              <a:t>Diagnostic Communication Manager (DCM).</a:t>
            </a:r>
            <a:endParaRPr lang="ar-EG" i="1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1017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ome">
            <a:extLst>
              <a:ext uri="{FF2B5EF4-FFF2-40B4-BE49-F238E27FC236}">
                <a16:creationId xmlns:a16="http://schemas.microsoft.com/office/drawing/2014/main" id="{9F1C6FEE-1FF5-4128-995B-ED894BCCE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7086" y="113088"/>
            <a:ext cx="1176804" cy="1176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2" name="Freeform: Shape 191">
            <a:extLst>
              <a:ext uri="{FF2B5EF4-FFF2-40B4-BE49-F238E27FC236}">
                <a16:creationId xmlns:a16="http://schemas.microsoft.com/office/drawing/2014/main" id="{6A52B8DD-F963-4566-92CF-A9AA08A68FEC}"/>
              </a:ext>
            </a:extLst>
          </p:cNvPr>
          <p:cNvSpPr/>
          <p:nvPr/>
        </p:nvSpPr>
        <p:spPr>
          <a:xfrm>
            <a:off x="831168" y="289691"/>
            <a:ext cx="4075446" cy="1114150"/>
          </a:xfrm>
          <a:custGeom>
            <a:avLst/>
            <a:gdLst>
              <a:gd name="connsiteX0" fmla="*/ 4080137 w 4075445"/>
              <a:gd name="connsiteY0" fmla="*/ 563819 h 1114150"/>
              <a:gd name="connsiteX1" fmla="*/ 3913014 w 4075445"/>
              <a:gd name="connsiteY1" fmla="*/ 974882 h 1114150"/>
              <a:gd name="connsiteX2" fmla="*/ 3508988 w 4075445"/>
              <a:gd name="connsiteY2" fmla="*/ 1142298 h 1114150"/>
              <a:gd name="connsiteX3" fmla="*/ 0 w 4075445"/>
              <a:gd name="connsiteY3" fmla="*/ 1142298 h 1114150"/>
              <a:gd name="connsiteX4" fmla="*/ 571149 w 4075445"/>
              <a:gd name="connsiteY4" fmla="*/ 571149 h 1114150"/>
              <a:gd name="connsiteX5" fmla="*/ 571149 w 4075445"/>
              <a:gd name="connsiteY5" fmla="*/ 571149 h 1114150"/>
              <a:gd name="connsiteX6" fmla="*/ 1142298 w 4075445"/>
              <a:gd name="connsiteY6" fmla="*/ 0 h 1114150"/>
              <a:gd name="connsiteX7" fmla="*/ 3493742 w 4075445"/>
              <a:gd name="connsiteY7" fmla="*/ 0 h 1114150"/>
              <a:gd name="connsiteX8" fmla="*/ 4080137 w 4075445"/>
              <a:gd name="connsiteY8" fmla="*/ 563819 h 1114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75445" h="1114150">
                <a:moveTo>
                  <a:pt x="4080137" y="563819"/>
                </a:moveTo>
                <a:cubicBezTo>
                  <a:pt x="4082189" y="724491"/>
                  <a:pt x="4017686" y="870210"/>
                  <a:pt x="3913014" y="974882"/>
                </a:cubicBezTo>
                <a:cubicBezTo>
                  <a:pt x="3809809" y="1078381"/>
                  <a:pt x="3666728" y="1142298"/>
                  <a:pt x="3508988" y="1142298"/>
                </a:cubicBezTo>
                <a:lnTo>
                  <a:pt x="0" y="1142298"/>
                </a:lnTo>
                <a:cubicBezTo>
                  <a:pt x="315481" y="1142298"/>
                  <a:pt x="571149" y="886336"/>
                  <a:pt x="571149" y="571149"/>
                </a:cubicBezTo>
                <a:lnTo>
                  <a:pt x="571149" y="571149"/>
                </a:lnTo>
                <a:cubicBezTo>
                  <a:pt x="571149" y="255668"/>
                  <a:pt x="826817" y="0"/>
                  <a:pt x="1142298" y="0"/>
                </a:cubicBezTo>
                <a:lnTo>
                  <a:pt x="3493742" y="0"/>
                </a:lnTo>
                <a:cubicBezTo>
                  <a:pt x="3809223" y="-293"/>
                  <a:pt x="4076032" y="248632"/>
                  <a:pt x="4080137" y="563819"/>
                </a:cubicBezTo>
                <a:close/>
              </a:path>
            </a:pathLst>
          </a:custGeom>
          <a:solidFill>
            <a:srgbClr val="FF3654"/>
          </a:solidFill>
          <a:ln w="2928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3" name="Freeform: Shape 192">
            <a:extLst>
              <a:ext uri="{FF2B5EF4-FFF2-40B4-BE49-F238E27FC236}">
                <a16:creationId xmlns:a16="http://schemas.microsoft.com/office/drawing/2014/main" id="{F7657A25-3CBC-405B-B1C0-4D7BEE630306}"/>
              </a:ext>
            </a:extLst>
          </p:cNvPr>
          <p:cNvSpPr/>
          <p:nvPr/>
        </p:nvSpPr>
        <p:spPr>
          <a:xfrm>
            <a:off x="166782" y="196161"/>
            <a:ext cx="645035" cy="645034"/>
          </a:xfrm>
          <a:custGeom>
            <a:avLst/>
            <a:gdLst>
              <a:gd name="connsiteX0" fmla="*/ 664679 w 645034"/>
              <a:gd name="connsiteY0" fmla="*/ 0 h 645034"/>
              <a:gd name="connsiteX1" fmla="*/ 664679 w 645034"/>
              <a:gd name="connsiteY1" fmla="*/ 664679 h 645034"/>
              <a:gd name="connsiteX2" fmla="*/ 0 w 645034"/>
              <a:gd name="connsiteY2" fmla="*/ 664679 h 645034"/>
              <a:gd name="connsiteX3" fmla="*/ 664679 w 645034"/>
              <a:gd name="connsiteY3" fmla="*/ 0 h 645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5034" h="645034">
                <a:moveTo>
                  <a:pt x="664679" y="0"/>
                </a:moveTo>
                <a:lnTo>
                  <a:pt x="664679" y="664679"/>
                </a:lnTo>
                <a:lnTo>
                  <a:pt x="0" y="664679"/>
                </a:lnTo>
                <a:cubicBezTo>
                  <a:pt x="0" y="297595"/>
                  <a:pt x="297595" y="0"/>
                  <a:pt x="664679" y="0"/>
                </a:cubicBezTo>
                <a:close/>
              </a:path>
            </a:pathLst>
          </a:custGeom>
          <a:solidFill>
            <a:srgbClr val="FF3654"/>
          </a:solidFill>
          <a:ln w="2928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4" name="Freeform: Shape 193">
            <a:extLst>
              <a:ext uri="{FF2B5EF4-FFF2-40B4-BE49-F238E27FC236}">
                <a16:creationId xmlns:a16="http://schemas.microsoft.com/office/drawing/2014/main" id="{07A03AAD-4ED8-4E42-BF92-A49392E844A9}"/>
              </a:ext>
            </a:extLst>
          </p:cNvPr>
          <p:cNvSpPr/>
          <p:nvPr/>
        </p:nvSpPr>
        <p:spPr>
          <a:xfrm>
            <a:off x="831461" y="860840"/>
            <a:ext cx="645035" cy="645034"/>
          </a:xfrm>
          <a:custGeom>
            <a:avLst/>
            <a:gdLst>
              <a:gd name="connsiteX0" fmla="*/ 0 w 645034"/>
              <a:gd name="connsiteY0" fmla="*/ 664386 h 645034"/>
              <a:gd name="connsiteX1" fmla="*/ 0 w 645034"/>
              <a:gd name="connsiteY1" fmla="*/ 0 h 645034"/>
              <a:gd name="connsiteX2" fmla="*/ 664679 w 645034"/>
              <a:gd name="connsiteY2" fmla="*/ 0 h 645034"/>
              <a:gd name="connsiteX3" fmla="*/ 0 w 645034"/>
              <a:gd name="connsiteY3" fmla="*/ 664386 h 645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5034" h="645034">
                <a:moveTo>
                  <a:pt x="0" y="664386"/>
                </a:moveTo>
                <a:lnTo>
                  <a:pt x="0" y="0"/>
                </a:lnTo>
                <a:lnTo>
                  <a:pt x="664679" y="0"/>
                </a:lnTo>
                <a:cubicBezTo>
                  <a:pt x="664386" y="366790"/>
                  <a:pt x="366790" y="664386"/>
                  <a:pt x="0" y="664386"/>
                </a:cubicBezTo>
                <a:close/>
              </a:path>
            </a:pathLst>
          </a:custGeom>
          <a:solidFill>
            <a:srgbClr val="FF3654"/>
          </a:solidFill>
          <a:ln w="2928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9" name="Freeform: Shape 188">
            <a:extLst>
              <a:ext uri="{FF2B5EF4-FFF2-40B4-BE49-F238E27FC236}">
                <a16:creationId xmlns:a16="http://schemas.microsoft.com/office/drawing/2014/main" id="{ED5AEFC1-CB4E-4D33-BEAE-14922E5603AD}"/>
              </a:ext>
            </a:extLst>
          </p:cNvPr>
          <p:cNvSpPr/>
          <p:nvPr/>
        </p:nvSpPr>
        <p:spPr>
          <a:xfrm>
            <a:off x="89807" y="112263"/>
            <a:ext cx="1495307" cy="1495307"/>
          </a:xfrm>
          <a:custGeom>
            <a:avLst/>
            <a:gdLst>
              <a:gd name="connsiteX0" fmla="*/ 1274404 w 1495307"/>
              <a:gd name="connsiteY0" fmla="*/ 526599 h 1495307"/>
              <a:gd name="connsiteX1" fmla="*/ 969011 w 1495307"/>
              <a:gd name="connsiteY1" fmla="*/ 1274404 h 1495307"/>
              <a:gd name="connsiteX2" fmla="*/ 221206 w 1495307"/>
              <a:gd name="connsiteY2" fmla="*/ 969011 h 1495307"/>
              <a:gd name="connsiteX3" fmla="*/ 526599 w 1495307"/>
              <a:gd name="connsiteY3" fmla="*/ 221206 h 1495307"/>
              <a:gd name="connsiteX4" fmla="*/ 1274404 w 1495307"/>
              <a:gd name="connsiteY4" fmla="*/ 526599 h 1495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5307" h="1495307">
                <a:moveTo>
                  <a:pt x="1274404" y="526599"/>
                </a:moveTo>
                <a:cubicBezTo>
                  <a:pt x="1396573" y="817432"/>
                  <a:pt x="1259844" y="1152236"/>
                  <a:pt x="969011" y="1274404"/>
                </a:cubicBezTo>
                <a:cubicBezTo>
                  <a:pt x="678178" y="1396573"/>
                  <a:pt x="343375" y="1259844"/>
                  <a:pt x="221206" y="969011"/>
                </a:cubicBezTo>
                <a:cubicBezTo>
                  <a:pt x="99037" y="678178"/>
                  <a:pt x="235767" y="343375"/>
                  <a:pt x="526599" y="221206"/>
                </a:cubicBezTo>
                <a:cubicBezTo>
                  <a:pt x="817432" y="99037"/>
                  <a:pt x="1152236" y="235767"/>
                  <a:pt x="1274404" y="526599"/>
                </a:cubicBezTo>
                <a:close/>
              </a:path>
            </a:pathLst>
          </a:custGeom>
          <a:solidFill>
            <a:srgbClr val="FFFFFF"/>
          </a:solidFill>
          <a:ln w="2928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0" name="Freeform: Shape 189">
            <a:extLst>
              <a:ext uri="{FF2B5EF4-FFF2-40B4-BE49-F238E27FC236}">
                <a16:creationId xmlns:a16="http://schemas.microsoft.com/office/drawing/2014/main" id="{5C443926-F0CD-403C-B4EF-D4A1E98C6E58}"/>
              </a:ext>
            </a:extLst>
          </p:cNvPr>
          <p:cNvSpPr/>
          <p:nvPr/>
        </p:nvSpPr>
        <p:spPr>
          <a:xfrm>
            <a:off x="418075" y="433925"/>
            <a:ext cx="820953" cy="820953"/>
          </a:xfrm>
          <a:custGeom>
            <a:avLst/>
            <a:gdLst>
              <a:gd name="connsiteX0" fmla="*/ 836199 w 820953"/>
              <a:gd name="connsiteY0" fmla="*/ 418100 h 820952"/>
              <a:gd name="connsiteX1" fmla="*/ 418100 w 820953"/>
              <a:gd name="connsiteY1" fmla="*/ 836199 h 820952"/>
              <a:gd name="connsiteX2" fmla="*/ 0 w 820953"/>
              <a:gd name="connsiteY2" fmla="*/ 418100 h 820952"/>
              <a:gd name="connsiteX3" fmla="*/ 418100 w 820953"/>
              <a:gd name="connsiteY3" fmla="*/ 0 h 820952"/>
              <a:gd name="connsiteX4" fmla="*/ 836199 w 820953"/>
              <a:gd name="connsiteY4" fmla="*/ 418100 h 820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0953" h="820952">
                <a:moveTo>
                  <a:pt x="836199" y="418100"/>
                </a:moveTo>
                <a:cubicBezTo>
                  <a:pt x="836199" y="649010"/>
                  <a:pt x="649010" y="836199"/>
                  <a:pt x="418100" y="836199"/>
                </a:cubicBezTo>
                <a:cubicBezTo>
                  <a:pt x="187190" y="836199"/>
                  <a:pt x="0" y="649010"/>
                  <a:pt x="0" y="418100"/>
                </a:cubicBezTo>
                <a:cubicBezTo>
                  <a:pt x="0" y="187190"/>
                  <a:pt x="187190" y="0"/>
                  <a:pt x="418100" y="0"/>
                </a:cubicBezTo>
                <a:cubicBezTo>
                  <a:pt x="649010" y="0"/>
                  <a:pt x="836199" y="187190"/>
                  <a:pt x="836199" y="418100"/>
                </a:cubicBezTo>
                <a:close/>
              </a:path>
            </a:pathLst>
          </a:custGeom>
          <a:solidFill>
            <a:srgbClr val="D81652"/>
          </a:solidFill>
          <a:ln w="29281" cap="flat">
            <a:noFill/>
            <a:prstDash val="solid"/>
            <a:miter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endParaRPr lang="en-US"/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035706FA-7EC7-49F2-97F5-3B3CB5695A8A}"/>
              </a:ext>
            </a:extLst>
          </p:cNvPr>
          <p:cNvSpPr txBox="1"/>
          <p:nvPr/>
        </p:nvSpPr>
        <p:spPr>
          <a:xfrm>
            <a:off x="1667706" y="662160"/>
            <a:ext cx="3747441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I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DOCUMENTATION</a:t>
            </a:r>
          </a:p>
        </p:txBody>
      </p:sp>
      <p:sp>
        <p:nvSpPr>
          <p:cNvPr id="184" name="Rounded Rectangle 61">
            <a:extLst>
              <a:ext uri="{FF2B5EF4-FFF2-40B4-BE49-F238E27FC236}">
                <a16:creationId xmlns:a16="http://schemas.microsoft.com/office/drawing/2014/main" id="{119D47E6-9B26-4307-AC8C-55C366379A6A}"/>
              </a:ext>
            </a:extLst>
          </p:cNvPr>
          <p:cNvSpPr/>
          <p:nvPr/>
        </p:nvSpPr>
        <p:spPr>
          <a:xfrm>
            <a:off x="1598821" y="1683111"/>
            <a:ext cx="4312481" cy="575838"/>
          </a:xfrm>
          <a:prstGeom prst="roundRect">
            <a:avLst>
              <a:gd name="adj" fmla="val 50000"/>
            </a:avLst>
          </a:prstGeom>
          <a:solidFill>
            <a:srgbClr val="FF36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5" name="Oval 184">
            <a:extLst>
              <a:ext uri="{FF2B5EF4-FFF2-40B4-BE49-F238E27FC236}">
                <a16:creationId xmlns:a16="http://schemas.microsoft.com/office/drawing/2014/main" id="{B51A19EC-C3D1-4859-B0F0-CDBD69662A83}"/>
              </a:ext>
            </a:extLst>
          </p:cNvPr>
          <p:cNvSpPr/>
          <p:nvPr/>
        </p:nvSpPr>
        <p:spPr>
          <a:xfrm>
            <a:off x="1628069" y="1732588"/>
            <a:ext cx="464459" cy="476883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BD24E81F-480E-49BC-B1FA-477E593505D6}"/>
              </a:ext>
            </a:extLst>
          </p:cNvPr>
          <p:cNvSpPr txBox="1"/>
          <p:nvPr/>
        </p:nvSpPr>
        <p:spPr>
          <a:xfrm>
            <a:off x="1633969" y="1831048"/>
            <a:ext cx="46565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5.3</a:t>
            </a:r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CE951917-FCD0-4A1F-875A-63A5ED002495}"/>
              </a:ext>
            </a:extLst>
          </p:cNvPr>
          <p:cNvSpPr txBox="1"/>
          <p:nvPr/>
        </p:nvSpPr>
        <p:spPr>
          <a:xfrm>
            <a:off x="2150936" y="1762307"/>
            <a:ext cx="2174898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IN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Tags Report</a:t>
            </a:r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C398A45E-5AAC-4AA6-966A-A5D7649FFBDA}"/>
              </a:ext>
            </a:extLst>
          </p:cNvPr>
          <p:cNvSpPr/>
          <p:nvPr/>
        </p:nvSpPr>
        <p:spPr>
          <a:xfrm rot="5400000">
            <a:off x="1493818" y="1807081"/>
            <a:ext cx="95492" cy="3354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64CF262B-07E4-4B71-AE13-81A660B98772}"/>
              </a:ext>
            </a:extLst>
          </p:cNvPr>
          <p:cNvCxnSpPr/>
          <p:nvPr/>
        </p:nvCxnSpPr>
        <p:spPr>
          <a:xfrm>
            <a:off x="858022" y="1973207"/>
            <a:ext cx="825623" cy="0"/>
          </a:xfrm>
          <a:prstGeom prst="line">
            <a:avLst/>
          </a:prstGeom>
          <a:ln w="28575">
            <a:solidFill>
              <a:srgbClr val="C0000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Freeform: Shape 154">
            <a:extLst>
              <a:ext uri="{FF2B5EF4-FFF2-40B4-BE49-F238E27FC236}">
                <a16:creationId xmlns:a16="http://schemas.microsoft.com/office/drawing/2014/main" id="{490B6D88-27F0-4BAD-8617-B480FD4933F9}"/>
              </a:ext>
            </a:extLst>
          </p:cNvPr>
          <p:cNvSpPr>
            <a:spLocks/>
          </p:cNvSpPr>
          <p:nvPr/>
        </p:nvSpPr>
        <p:spPr>
          <a:xfrm rot="5400000">
            <a:off x="346426" y="1492693"/>
            <a:ext cx="978207" cy="81540"/>
          </a:xfrm>
          <a:custGeom>
            <a:avLst/>
            <a:gdLst>
              <a:gd name="connsiteX0" fmla="*/ 1318887 w 1417522"/>
              <a:gd name="connsiteY0" fmla="*/ 209872 h 196878"/>
              <a:gd name="connsiteX1" fmla="*/ 104936 w 1417522"/>
              <a:gd name="connsiteY1" fmla="*/ 209872 h 196878"/>
              <a:gd name="connsiteX2" fmla="*/ 0 w 1417522"/>
              <a:gd name="connsiteY2" fmla="*/ 104936 h 196878"/>
              <a:gd name="connsiteX3" fmla="*/ 0 w 1417522"/>
              <a:gd name="connsiteY3" fmla="*/ 104936 h 196878"/>
              <a:gd name="connsiteX4" fmla="*/ 104936 w 1417522"/>
              <a:gd name="connsiteY4" fmla="*/ 0 h 196878"/>
              <a:gd name="connsiteX5" fmla="*/ 1319084 w 1417522"/>
              <a:gd name="connsiteY5" fmla="*/ 0 h 196878"/>
              <a:gd name="connsiteX6" fmla="*/ 1424020 w 1417522"/>
              <a:gd name="connsiteY6" fmla="*/ 104936 h 196878"/>
              <a:gd name="connsiteX7" fmla="*/ 1424020 w 1417522"/>
              <a:gd name="connsiteY7" fmla="*/ 104936 h 196878"/>
              <a:gd name="connsiteX8" fmla="*/ 1318887 w 1417522"/>
              <a:gd name="connsiteY8" fmla="*/ 209872 h 196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17522" h="196878">
                <a:moveTo>
                  <a:pt x="1318887" y="209872"/>
                </a:moveTo>
                <a:lnTo>
                  <a:pt x="104936" y="209872"/>
                </a:lnTo>
                <a:cubicBezTo>
                  <a:pt x="47251" y="209872"/>
                  <a:pt x="0" y="162621"/>
                  <a:pt x="0" y="104936"/>
                </a:cubicBezTo>
                <a:lnTo>
                  <a:pt x="0" y="104936"/>
                </a:lnTo>
                <a:cubicBezTo>
                  <a:pt x="0" y="47251"/>
                  <a:pt x="47251" y="0"/>
                  <a:pt x="104936" y="0"/>
                </a:cubicBezTo>
                <a:lnTo>
                  <a:pt x="1319084" y="0"/>
                </a:lnTo>
                <a:cubicBezTo>
                  <a:pt x="1376769" y="0"/>
                  <a:pt x="1424020" y="47251"/>
                  <a:pt x="1424020" y="104936"/>
                </a:cubicBezTo>
                <a:lnTo>
                  <a:pt x="1424020" y="104936"/>
                </a:lnTo>
                <a:cubicBezTo>
                  <a:pt x="1424020" y="162621"/>
                  <a:pt x="1376769" y="209872"/>
                  <a:pt x="1318887" y="209872"/>
                </a:cubicBezTo>
                <a:close/>
              </a:path>
            </a:pathLst>
          </a:custGeom>
          <a:solidFill>
            <a:srgbClr val="D81652"/>
          </a:solidFill>
          <a:ln w="19682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158" name="Oval 157">
            <a:extLst>
              <a:ext uri="{FF2B5EF4-FFF2-40B4-BE49-F238E27FC236}">
                <a16:creationId xmlns:a16="http://schemas.microsoft.com/office/drawing/2014/main" id="{8E7BC85D-9828-4E09-8A31-DF821E0322AF}"/>
              </a:ext>
            </a:extLst>
          </p:cNvPr>
          <p:cNvSpPr>
            <a:spLocks noChangeAspect="1"/>
          </p:cNvSpPr>
          <p:nvPr/>
        </p:nvSpPr>
        <p:spPr>
          <a:xfrm>
            <a:off x="765759" y="1907215"/>
            <a:ext cx="130788" cy="140660"/>
          </a:xfrm>
          <a:prstGeom prst="ellipse">
            <a:avLst/>
          </a:prstGeom>
          <a:solidFill>
            <a:srgbClr val="C0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7" name="Inhaltsplatzhalter 4">
            <a:extLst>
              <a:ext uri="{FF2B5EF4-FFF2-40B4-BE49-F238E27FC236}">
                <a16:creationId xmlns:a16="http://schemas.microsoft.com/office/drawing/2014/main" id="{78DB3ED8-67EC-40F9-A90B-08124F4828C8}"/>
              </a:ext>
            </a:extLst>
          </p:cNvPr>
          <p:cNvSpPr txBox="1">
            <a:spLocks/>
          </p:cNvSpPr>
          <p:nvPr/>
        </p:nvSpPr>
        <p:spPr>
          <a:xfrm>
            <a:off x="531945" y="637696"/>
            <a:ext cx="579096" cy="43088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2800" b="1" dirty="0">
                <a:latin typeface="Roboto" pitchFamily="2" charset="0"/>
                <a:ea typeface="Roboto Light" panose="02000000000000000000" pitchFamily="2" charset="0"/>
              </a:rPr>
              <a:t>5.0</a:t>
            </a:r>
            <a:endParaRPr lang="en-US" sz="18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FDCB88-631F-40D5-9319-12B625F2CAFB}"/>
              </a:ext>
            </a:extLst>
          </p:cNvPr>
          <p:cNvSpPr txBox="1"/>
          <p:nvPr/>
        </p:nvSpPr>
        <p:spPr>
          <a:xfrm>
            <a:off x="5166267" y="112263"/>
            <a:ext cx="5161536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800" b="1" i="1" dirty="0">
                <a:solidFill>
                  <a:schemeClr val="bg1">
                    <a:lumMod val="65000"/>
                  </a:schemeClr>
                </a:solidFill>
              </a:rPr>
              <a:t>ISO 14229 - Unified Diagnostic Services (UDS).</a:t>
            </a:r>
            <a:br>
              <a:rPr lang="en-US" sz="1800" b="1" i="1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sz="1800" b="1" i="1" dirty="0">
                <a:solidFill>
                  <a:schemeClr val="bg1">
                    <a:lumMod val="65000"/>
                  </a:schemeClr>
                </a:solidFill>
              </a:rPr>
              <a:t>Diagnostic Communication Manager (DCM).</a:t>
            </a:r>
            <a:endParaRPr lang="ar-EG" i="1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AC1B75-03EB-4198-A6FC-036ED72E72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4933" y="2439730"/>
            <a:ext cx="6582133" cy="4238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0836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Freeform: Shape 191">
            <a:extLst>
              <a:ext uri="{FF2B5EF4-FFF2-40B4-BE49-F238E27FC236}">
                <a16:creationId xmlns:a16="http://schemas.microsoft.com/office/drawing/2014/main" id="{6A52B8DD-F963-4566-92CF-A9AA08A68FEC}"/>
              </a:ext>
            </a:extLst>
          </p:cNvPr>
          <p:cNvSpPr/>
          <p:nvPr/>
        </p:nvSpPr>
        <p:spPr>
          <a:xfrm>
            <a:off x="831168" y="289691"/>
            <a:ext cx="4075446" cy="1114150"/>
          </a:xfrm>
          <a:custGeom>
            <a:avLst/>
            <a:gdLst>
              <a:gd name="connsiteX0" fmla="*/ 4080137 w 4075445"/>
              <a:gd name="connsiteY0" fmla="*/ 563819 h 1114150"/>
              <a:gd name="connsiteX1" fmla="*/ 3913014 w 4075445"/>
              <a:gd name="connsiteY1" fmla="*/ 974882 h 1114150"/>
              <a:gd name="connsiteX2" fmla="*/ 3508988 w 4075445"/>
              <a:gd name="connsiteY2" fmla="*/ 1142298 h 1114150"/>
              <a:gd name="connsiteX3" fmla="*/ 0 w 4075445"/>
              <a:gd name="connsiteY3" fmla="*/ 1142298 h 1114150"/>
              <a:gd name="connsiteX4" fmla="*/ 571149 w 4075445"/>
              <a:gd name="connsiteY4" fmla="*/ 571149 h 1114150"/>
              <a:gd name="connsiteX5" fmla="*/ 571149 w 4075445"/>
              <a:gd name="connsiteY5" fmla="*/ 571149 h 1114150"/>
              <a:gd name="connsiteX6" fmla="*/ 1142298 w 4075445"/>
              <a:gd name="connsiteY6" fmla="*/ 0 h 1114150"/>
              <a:gd name="connsiteX7" fmla="*/ 3493742 w 4075445"/>
              <a:gd name="connsiteY7" fmla="*/ 0 h 1114150"/>
              <a:gd name="connsiteX8" fmla="*/ 4080137 w 4075445"/>
              <a:gd name="connsiteY8" fmla="*/ 563819 h 1114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75445" h="1114150">
                <a:moveTo>
                  <a:pt x="4080137" y="563819"/>
                </a:moveTo>
                <a:cubicBezTo>
                  <a:pt x="4082189" y="724491"/>
                  <a:pt x="4017686" y="870210"/>
                  <a:pt x="3913014" y="974882"/>
                </a:cubicBezTo>
                <a:cubicBezTo>
                  <a:pt x="3809809" y="1078381"/>
                  <a:pt x="3666728" y="1142298"/>
                  <a:pt x="3508988" y="1142298"/>
                </a:cubicBezTo>
                <a:lnTo>
                  <a:pt x="0" y="1142298"/>
                </a:lnTo>
                <a:cubicBezTo>
                  <a:pt x="315481" y="1142298"/>
                  <a:pt x="571149" y="886336"/>
                  <a:pt x="571149" y="571149"/>
                </a:cubicBezTo>
                <a:lnTo>
                  <a:pt x="571149" y="571149"/>
                </a:lnTo>
                <a:cubicBezTo>
                  <a:pt x="571149" y="255668"/>
                  <a:pt x="826817" y="0"/>
                  <a:pt x="1142298" y="0"/>
                </a:cubicBezTo>
                <a:lnTo>
                  <a:pt x="3493742" y="0"/>
                </a:lnTo>
                <a:cubicBezTo>
                  <a:pt x="3809223" y="-293"/>
                  <a:pt x="4076032" y="248632"/>
                  <a:pt x="4080137" y="563819"/>
                </a:cubicBezTo>
                <a:close/>
              </a:path>
            </a:pathLst>
          </a:custGeom>
          <a:solidFill>
            <a:srgbClr val="D30009"/>
          </a:solidFill>
          <a:ln w="2928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3" name="Freeform: Shape 192">
            <a:extLst>
              <a:ext uri="{FF2B5EF4-FFF2-40B4-BE49-F238E27FC236}">
                <a16:creationId xmlns:a16="http://schemas.microsoft.com/office/drawing/2014/main" id="{F7657A25-3CBC-405B-B1C0-4D7BEE630306}"/>
              </a:ext>
            </a:extLst>
          </p:cNvPr>
          <p:cNvSpPr/>
          <p:nvPr/>
        </p:nvSpPr>
        <p:spPr>
          <a:xfrm>
            <a:off x="166782" y="196161"/>
            <a:ext cx="645035" cy="645034"/>
          </a:xfrm>
          <a:custGeom>
            <a:avLst/>
            <a:gdLst>
              <a:gd name="connsiteX0" fmla="*/ 664679 w 645034"/>
              <a:gd name="connsiteY0" fmla="*/ 0 h 645034"/>
              <a:gd name="connsiteX1" fmla="*/ 664679 w 645034"/>
              <a:gd name="connsiteY1" fmla="*/ 664679 h 645034"/>
              <a:gd name="connsiteX2" fmla="*/ 0 w 645034"/>
              <a:gd name="connsiteY2" fmla="*/ 664679 h 645034"/>
              <a:gd name="connsiteX3" fmla="*/ 664679 w 645034"/>
              <a:gd name="connsiteY3" fmla="*/ 0 h 645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5034" h="645034">
                <a:moveTo>
                  <a:pt x="664679" y="0"/>
                </a:moveTo>
                <a:lnTo>
                  <a:pt x="664679" y="664679"/>
                </a:lnTo>
                <a:lnTo>
                  <a:pt x="0" y="664679"/>
                </a:lnTo>
                <a:cubicBezTo>
                  <a:pt x="0" y="297595"/>
                  <a:pt x="297595" y="0"/>
                  <a:pt x="664679" y="0"/>
                </a:cubicBezTo>
                <a:close/>
              </a:path>
            </a:pathLst>
          </a:custGeom>
          <a:solidFill>
            <a:srgbClr val="D30009"/>
          </a:solidFill>
          <a:ln w="2928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4" name="Freeform: Shape 193">
            <a:extLst>
              <a:ext uri="{FF2B5EF4-FFF2-40B4-BE49-F238E27FC236}">
                <a16:creationId xmlns:a16="http://schemas.microsoft.com/office/drawing/2014/main" id="{07A03AAD-4ED8-4E42-BF92-A49392E844A9}"/>
              </a:ext>
            </a:extLst>
          </p:cNvPr>
          <p:cNvSpPr/>
          <p:nvPr/>
        </p:nvSpPr>
        <p:spPr>
          <a:xfrm>
            <a:off x="831461" y="860840"/>
            <a:ext cx="645035" cy="645034"/>
          </a:xfrm>
          <a:custGeom>
            <a:avLst/>
            <a:gdLst>
              <a:gd name="connsiteX0" fmla="*/ 0 w 645034"/>
              <a:gd name="connsiteY0" fmla="*/ 664386 h 645034"/>
              <a:gd name="connsiteX1" fmla="*/ 0 w 645034"/>
              <a:gd name="connsiteY1" fmla="*/ 0 h 645034"/>
              <a:gd name="connsiteX2" fmla="*/ 664679 w 645034"/>
              <a:gd name="connsiteY2" fmla="*/ 0 h 645034"/>
              <a:gd name="connsiteX3" fmla="*/ 0 w 645034"/>
              <a:gd name="connsiteY3" fmla="*/ 664386 h 645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5034" h="645034">
                <a:moveTo>
                  <a:pt x="0" y="664386"/>
                </a:moveTo>
                <a:lnTo>
                  <a:pt x="0" y="0"/>
                </a:lnTo>
                <a:lnTo>
                  <a:pt x="664679" y="0"/>
                </a:lnTo>
                <a:cubicBezTo>
                  <a:pt x="664386" y="366790"/>
                  <a:pt x="366790" y="664386"/>
                  <a:pt x="0" y="664386"/>
                </a:cubicBezTo>
                <a:close/>
              </a:path>
            </a:pathLst>
          </a:custGeom>
          <a:solidFill>
            <a:srgbClr val="D30009"/>
          </a:solidFill>
          <a:ln w="2928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9" name="Freeform: Shape 188">
            <a:extLst>
              <a:ext uri="{FF2B5EF4-FFF2-40B4-BE49-F238E27FC236}">
                <a16:creationId xmlns:a16="http://schemas.microsoft.com/office/drawing/2014/main" id="{ED5AEFC1-CB4E-4D33-BEAE-14922E5603AD}"/>
              </a:ext>
            </a:extLst>
          </p:cNvPr>
          <p:cNvSpPr/>
          <p:nvPr/>
        </p:nvSpPr>
        <p:spPr>
          <a:xfrm>
            <a:off x="89807" y="112263"/>
            <a:ext cx="1495307" cy="1495307"/>
          </a:xfrm>
          <a:custGeom>
            <a:avLst/>
            <a:gdLst>
              <a:gd name="connsiteX0" fmla="*/ 1274404 w 1495307"/>
              <a:gd name="connsiteY0" fmla="*/ 526599 h 1495307"/>
              <a:gd name="connsiteX1" fmla="*/ 969011 w 1495307"/>
              <a:gd name="connsiteY1" fmla="*/ 1274404 h 1495307"/>
              <a:gd name="connsiteX2" fmla="*/ 221206 w 1495307"/>
              <a:gd name="connsiteY2" fmla="*/ 969011 h 1495307"/>
              <a:gd name="connsiteX3" fmla="*/ 526599 w 1495307"/>
              <a:gd name="connsiteY3" fmla="*/ 221206 h 1495307"/>
              <a:gd name="connsiteX4" fmla="*/ 1274404 w 1495307"/>
              <a:gd name="connsiteY4" fmla="*/ 526599 h 1495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5307" h="1495307">
                <a:moveTo>
                  <a:pt x="1274404" y="526599"/>
                </a:moveTo>
                <a:cubicBezTo>
                  <a:pt x="1396573" y="817432"/>
                  <a:pt x="1259844" y="1152236"/>
                  <a:pt x="969011" y="1274404"/>
                </a:cubicBezTo>
                <a:cubicBezTo>
                  <a:pt x="678178" y="1396573"/>
                  <a:pt x="343375" y="1259844"/>
                  <a:pt x="221206" y="969011"/>
                </a:cubicBezTo>
                <a:cubicBezTo>
                  <a:pt x="99037" y="678178"/>
                  <a:pt x="235767" y="343375"/>
                  <a:pt x="526599" y="221206"/>
                </a:cubicBezTo>
                <a:cubicBezTo>
                  <a:pt x="817432" y="99037"/>
                  <a:pt x="1152236" y="235767"/>
                  <a:pt x="1274404" y="526599"/>
                </a:cubicBezTo>
                <a:close/>
              </a:path>
            </a:pathLst>
          </a:custGeom>
          <a:solidFill>
            <a:srgbClr val="FFFFFF"/>
          </a:solidFill>
          <a:ln w="2928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0" name="Freeform: Shape 189">
            <a:extLst>
              <a:ext uri="{FF2B5EF4-FFF2-40B4-BE49-F238E27FC236}">
                <a16:creationId xmlns:a16="http://schemas.microsoft.com/office/drawing/2014/main" id="{5C443926-F0CD-403C-B4EF-D4A1E98C6E58}"/>
              </a:ext>
            </a:extLst>
          </p:cNvPr>
          <p:cNvSpPr/>
          <p:nvPr/>
        </p:nvSpPr>
        <p:spPr>
          <a:xfrm>
            <a:off x="418075" y="433925"/>
            <a:ext cx="820953" cy="820953"/>
          </a:xfrm>
          <a:custGeom>
            <a:avLst/>
            <a:gdLst>
              <a:gd name="connsiteX0" fmla="*/ 836199 w 820953"/>
              <a:gd name="connsiteY0" fmla="*/ 418100 h 820952"/>
              <a:gd name="connsiteX1" fmla="*/ 418100 w 820953"/>
              <a:gd name="connsiteY1" fmla="*/ 836199 h 820952"/>
              <a:gd name="connsiteX2" fmla="*/ 0 w 820953"/>
              <a:gd name="connsiteY2" fmla="*/ 418100 h 820952"/>
              <a:gd name="connsiteX3" fmla="*/ 418100 w 820953"/>
              <a:gd name="connsiteY3" fmla="*/ 0 h 820952"/>
              <a:gd name="connsiteX4" fmla="*/ 836199 w 820953"/>
              <a:gd name="connsiteY4" fmla="*/ 418100 h 820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0953" h="820952">
                <a:moveTo>
                  <a:pt x="836199" y="418100"/>
                </a:moveTo>
                <a:cubicBezTo>
                  <a:pt x="836199" y="649010"/>
                  <a:pt x="649010" y="836199"/>
                  <a:pt x="418100" y="836199"/>
                </a:cubicBezTo>
                <a:cubicBezTo>
                  <a:pt x="187190" y="836199"/>
                  <a:pt x="0" y="649010"/>
                  <a:pt x="0" y="418100"/>
                </a:cubicBezTo>
                <a:cubicBezTo>
                  <a:pt x="0" y="187190"/>
                  <a:pt x="187190" y="0"/>
                  <a:pt x="418100" y="0"/>
                </a:cubicBezTo>
                <a:cubicBezTo>
                  <a:pt x="649010" y="0"/>
                  <a:pt x="836199" y="187190"/>
                  <a:pt x="836199" y="418100"/>
                </a:cubicBezTo>
                <a:close/>
              </a:path>
            </a:pathLst>
          </a:custGeom>
          <a:solidFill>
            <a:srgbClr val="A21E1E"/>
          </a:solidFill>
          <a:ln w="29281" cap="flat">
            <a:noFill/>
            <a:prstDash val="solid"/>
            <a:miter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endParaRPr lang="en-US"/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C398A45E-5AAC-4AA6-966A-A5D7649FFBDA}"/>
              </a:ext>
            </a:extLst>
          </p:cNvPr>
          <p:cNvSpPr/>
          <p:nvPr/>
        </p:nvSpPr>
        <p:spPr>
          <a:xfrm rot="5400000">
            <a:off x="1493818" y="1807081"/>
            <a:ext cx="95492" cy="3354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147" name="Inhaltsplatzhalter 4">
            <a:extLst>
              <a:ext uri="{FF2B5EF4-FFF2-40B4-BE49-F238E27FC236}">
                <a16:creationId xmlns:a16="http://schemas.microsoft.com/office/drawing/2014/main" id="{78DB3ED8-67EC-40F9-A90B-08124F4828C8}"/>
              </a:ext>
            </a:extLst>
          </p:cNvPr>
          <p:cNvSpPr txBox="1">
            <a:spLocks/>
          </p:cNvSpPr>
          <p:nvPr/>
        </p:nvSpPr>
        <p:spPr>
          <a:xfrm>
            <a:off x="531945" y="637696"/>
            <a:ext cx="579096" cy="43088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2800" b="1" dirty="0">
                <a:latin typeface="Roboto" pitchFamily="2" charset="0"/>
                <a:ea typeface="Roboto Light" panose="02000000000000000000" pitchFamily="2" charset="0"/>
              </a:rPr>
              <a:t>6.0</a:t>
            </a:r>
            <a:endParaRPr lang="en-US" sz="18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D0D9C1-60EA-4038-83F4-B5B9B0327FA2}"/>
              </a:ext>
            </a:extLst>
          </p:cNvPr>
          <p:cNvSpPr txBox="1"/>
          <p:nvPr/>
        </p:nvSpPr>
        <p:spPr>
          <a:xfrm>
            <a:off x="5166267" y="112263"/>
            <a:ext cx="5161536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800" b="1" i="1" dirty="0">
                <a:solidFill>
                  <a:schemeClr val="bg1">
                    <a:lumMod val="65000"/>
                  </a:schemeClr>
                </a:solidFill>
              </a:rPr>
              <a:t>ISO 14229 - Unified Diagnostic Services (UDS).</a:t>
            </a:r>
            <a:br>
              <a:rPr lang="en-US" sz="1800" b="1" i="1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sz="1800" b="1" i="1" dirty="0">
                <a:solidFill>
                  <a:schemeClr val="bg1">
                    <a:lumMod val="65000"/>
                  </a:schemeClr>
                </a:solidFill>
              </a:rPr>
              <a:t>Diagnostic Communication Manager (DCM).</a:t>
            </a:r>
            <a:endParaRPr lang="ar-EG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418D48-0EEB-44C4-A826-FBB0654D5A5C}"/>
              </a:ext>
            </a:extLst>
          </p:cNvPr>
          <p:cNvSpPr txBox="1"/>
          <p:nvPr/>
        </p:nvSpPr>
        <p:spPr>
          <a:xfrm>
            <a:off x="1667706" y="600606"/>
            <a:ext cx="3747441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I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DCM DEMO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4CE75A-6F65-42E8-9351-623B4EEDB3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9227" y="1505874"/>
            <a:ext cx="8193545" cy="5155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6159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Freeform: Shape 191">
            <a:extLst>
              <a:ext uri="{FF2B5EF4-FFF2-40B4-BE49-F238E27FC236}">
                <a16:creationId xmlns:a16="http://schemas.microsoft.com/office/drawing/2014/main" id="{6A52B8DD-F963-4566-92CF-A9AA08A68FEC}"/>
              </a:ext>
            </a:extLst>
          </p:cNvPr>
          <p:cNvSpPr/>
          <p:nvPr/>
        </p:nvSpPr>
        <p:spPr>
          <a:xfrm>
            <a:off x="831168" y="289691"/>
            <a:ext cx="4075446" cy="1114150"/>
          </a:xfrm>
          <a:custGeom>
            <a:avLst/>
            <a:gdLst>
              <a:gd name="connsiteX0" fmla="*/ 4080137 w 4075445"/>
              <a:gd name="connsiteY0" fmla="*/ 563819 h 1114150"/>
              <a:gd name="connsiteX1" fmla="*/ 3913014 w 4075445"/>
              <a:gd name="connsiteY1" fmla="*/ 974882 h 1114150"/>
              <a:gd name="connsiteX2" fmla="*/ 3508988 w 4075445"/>
              <a:gd name="connsiteY2" fmla="*/ 1142298 h 1114150"/>
              <a:gd name="connsiteX3" fmla="*/ 0 w 4075445"/>
              <a:gd name="connsiteY3" fmla="*/ 1142298 h 1114150"/>
              <a:gd name="connsiteX4" fmla="*/ 571149 w 4075445"/>
              <a:gd name="connsiteY4" fmla="*/ 571149 h 1114150"/>
              <a:gd name="connsiteX5" fmla="*/ 571149 w 4075445"/>
              <a:gd name="connsiteY5" fmla="*/ 571149 h 1114150"/>
              <a:gd name="connsiteX6" fmla="*/ 1142298 w 4075445"/>
              <a:gd name="connsiteY6" fmla="*/ 0 h 1114150"/>
              <a:gd name="connsiteX7" fmla="*/ 3493742 w 4075445"/>
              <a:gd name="connsiteY7" fmla="*/ 0 h 1114150"/>
              <a:gd name="connsiteX8" fmla="*/ 4080137 w 4075445"/>
              <a:gd name="connsiteY8" fmla="*/ 563819 h 1114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75445" h="1114150">
                <a:moveTo>
                  <a:pt x="4080137" y="563819"/>
                </a:moveTo>
                <a:cubicBezTo>
                  <a:pt x="4082189" y="724491"/>
                  <a:pt x="4017686" y="870210"/>
                  <a:pt x="3913014" y="974882"/>
                </a:cubicBezTo>
                <a:cubicBezTo>
                  <a:pt x="3809809" y="1078381"/>
                  <a:pt x="3666728" y="1142298"/>
                  <a:pt x="3508988" y="1142298"/>
                </a:cubicBezTo>
                <a:lnTo>
                  <a:pt x="0" y="1142298"/>
                </a:lnTo>
                <a:cubicBezTo>
                  <a:pt x="315481" y="1142298"/>
                  <a:pt x="571149" y="886336"/>
                  <a:pt x="571149" y="571149"/>
                </a:cubicBezTo>
                <a:lnTo>
                  <a:pt x="571149" y="571149"/>
                </a:lnTo>
                <a:cubicBezTo>
                  <a:pt x="571149" y="255668"/>
                  <a:pt x="826817" y="0"/>
                  <a:pt x="1142298" y="0"/>
                </a:cubicBezTo>
                <a:lnTo>
                  <a:pt x="3493742" y="0"/>
                </a:lnTo>
                <a:cubicBezTo>
                  <a:pt x="3809223" y="-293"/>
                  <a:pt x="4076032" y="248632"/>
                  <a:pt x="4080137" y="563819"/>
                </a:cubicBezTo>
                <a:close/>
              </a:path>
            </a:pathLst>
          </a:custGeom>
          <a:solidFill>
            <a:srgbClr val="D30009"/>
          </a:solidFill>
          <a:ln w="2928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3" name="Freeform: Shape 192">
            <a:extLst>
              <a:ext uri="{FF2B5EF4-FFF2-40B4-BE49-F238E27FC236}">
                <a16:creationId xmlns:a16="http://schemas.microsoft.com/office/drawing/2014/main" id="{F7657A25-3CBC-405B-B1C0-4D7BEE630306}"/>
              </a:ext>
            </a:extLst>
          </p:cNvPr>
          <p:cNvSpPr/>
          <p:nvPr/>
        </p:nvSpPr>
        <p:spPr>
          <a:xfrm>
            <a:off x="166782" y="196161"/>
            <a:ext cx="645035" cy="645034"/>
          </a:xfrm>
          <a:custGeom>
            <a:avLst/>
            <a:gdLst>
              <a:gd name="connsiteX0" fmla="*/ 664679 w 645034"/>
              <a:gd name="connsiteY0" fmla="*/ 0 h 645034"/>
              <a:gd name="connsiteX1" fmla="*/ 664679 w 645034"/>
              <a:gd name="connsiteY1" fmla="*/ 664679 h 645034"/>
              <a:gd name="connsiteX2" fmla="*/ 0 w 645034"/>
              <a:gd name="connsiteY2" fmla="*/ 664679 h 645034"/>
              <a:gd name="connsiteX3" fmla="*/ 664679 w 645034"/>
              <a:gd name="connsiteY3" fmla="*/ 0 h 645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5034" h="645034">
                <a:moveTo>
                  <a:pt x="664679" y="0"/>
                </a:moveTo>
                <a:lnTo>
                  <a:pt x="664679" y="664679"/>
                </a:lnTo>
                <a:lnTo>
                  <a:pt x="0" y="664679"/>
                </a:lnTo>
                <a:cubicBezTo>
                  <a:pt x="0" y="297595"/>
                  <a:pt x="297595" y="0"/>
                  <a:pt x="664679" y="0"/>
                </a:cubicBezTo>
                <a:close/>
              </a:path>
            </a:pathLst>
          </a:custGeom>
          <a:solidFill>
            <a:srgbClr val="D30009"/>
          </a:solidFill>
          <a:ln w="2928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4" name="Freeform: Shape 193">
            <a:extLst>
              <a:ext uri="{FF2B5EF4-FFF2-40B4-BE49-F238E27FC236}">
                <a16:creationId xmlns:a16="http://schemas.microsoft.com/office/drawing/2014/main" id="{07A03AAD-4ED8-4E42-BF92-A49392E844A9}"/>
              </a:ext>
            </a:extLst>
          </p:cNvPr>
          <p:cNvSpPr/>
          <p:nvPr/>
        </p:nvSpPr>
        <p:spPr>
          <a:xfrm>
            <a:off x="831461" y="860840"/>
            <a:ext cx="645035" cy="645034"/>
          </a:xfrm>
          <a:custGeom>
            <a:avLst/>
            <a:gdLst>
              <a:gd name="connsiteX0" fmla="*/ 0 w 645034"/>
              <a:gd name="connsiteY0" fmla="*/ 664386 h 645034"/>
              <a:gd name="connsiteX1" fmla="*/ 0 w 645034"/>
              <a:gd name="connsiteY1" fmla="*/ 0 h 645034"/>
              <a:gd name="connsiteX2" fmla="*/ 664679 w 645034"/>
              <a:gd name="connsiteY2" fmla="*/ 0 h 645034"/>
              <a:gd name="connsiteX3" fmla="*/ 0 w 645034"/>
              <a:gd name="connsiteY3" fmla="*/ 664386 h 645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5034" h="645034">
                <a:moveTo>
                  <a:pt x="0" y="664386"/>
                </a:moveTo>
                <a:lnTo>
                  <a:pt x="0" y="0"/>
                </a:lnTo>
                <a:lnTo>
                  <a:pt x="664679" y="0"/>
                </a:lnTo>
                <a:cubicBezTo>
                  <a:pt x="664386" y="366790"/>
                  <a:pt x="366790" y="664386"/>
                  <a:pt x="0" y="664386"/>
                </a:cubicBezTo>
                <a:close/>
              </a:path>
            </a:pathLst>
          </a:custGeom>
          <a:solidFill>
            <a:srgbClr val="D30009"/>
          </a:solidFill>
          <a:ln w="2928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9" name="Freeform: Shape 188">
            <a:extLst>
              <a:ext uri="{FF2B5EF4-FFF2-40B4-BE49-F238E27FC236}">
                <a16:creationId xmlns:a16="http://schemas.microsoft.com/office/drawing/2014/main" id="{ED5AEFC1-CB4E-4D33-BEAE-14922E5603AD}"/>
              </a:ext>
            </a:extLst>
          </p:cNvPr>
          <p:cNvSpPr/>
          <p:nvPr/>
        </p:nvSpPr>
        <p:spPr>
          <a:xfrm>
            <a:off x="89807" y="112263"/>
            <a:ext cx="1495307" cy="1495307"/>
          </a:xfrm>
          <a:custGeom>
            <a:avLst/>
            <a:gdLst>
              <a:gd name="connsiteX0" fmla="*/ 1274404 w 1495307"/>
              <a:gd name="connsiteY0" fmla="*/ 526599 h 1495307"/>
              <a:gd name="connsiteX1" fmla="*/ 969011 w 1495307"/>
              <a:gd name="connsiteY1" fmla="*/ 1274404 h 1495307"/>
              <a:gd name="connsiteX2" fmla="*/ 221206 w 1495307"/>
              <a:gd name="connsiteY2" fmla="*/ 969011 h 1495307"/>
              <a:gd name="connsiteX3" fmla="*/ 526599 w 1495307"/>
              <a:gd name="connsiteY3" fmla="*/ 221206 h 1495307"/>
              <a:gd name="connsiteX4" fmla="*/ 1274404 w 1495307"/>
              <a:gd name="connsiteY4" fmla="*/ 526599 h 1495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5307" h="1495307">
                <a:moveTo>
                  <a:pt x="1274404" y="526599"/>
                </a:moveTo>
                <a:cubicBezTo>
                  <a:pt x="1396573" y="817432"/>
                  <a:pt x="1259844" y="1152236"/>
                  <a:pt x="969011" y="1274404"/>
                </a:cubicBezTo>
                <a:cubicBezTo>
                  <a:pt x="678178" y="1396573"/>
                  <a:pt x="343375" y="1259844"/>
                  <a:pt x="221206" y="969011"/>
                </a:cubicBezTo>
                <a:cubicBezTo>
                  <a:pt x="99037" y="678178"/>
                  <a:pt x="235767" y="343375"/>
                  <a:pt x="526599" y="221206"/>
                </a:cubicBezTo>
                <a:cubicBezTo>
                  <a:pt x="817432" y="99037"/>
                  <a:pt x="1152236" y="235767"/>
                  <a:pt x="1274404" y="526599"/>
                </a:cubicBezTo>
                <a:close/>
              </a:path>
            </a:pathLst>
          </a:custGeom>
          <a:solidFill>
            <a:srgbClr val="FFFFFF"/>
          </a:solidFill>
          <a:ln w="2928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0" name="Freeform: Shape 189">
            <a:extLst>
              <a:ext uri="{FF2B5EF4-FFF2-40B4-BE49-F238E27FC236}">
                <a16:creationId xmlns:a16="http://schemas.microsoft.com/office/drawing/2014/main" id="{5C443926-F0CD-403C-B4EF-D4A1E98C6E58}"/>
              </a:ext>
            </a:extLst>
          </p:cNvPr>
          <p:cNvSpPr/>
          <p:nvPr/>
        </p:nvSpPr>
        <p:spPr>
          <a:xfrm>
            <a:off x="418075" y="433925"/>
            <a:ext cx="820953" cy="820953"/>
          </a:xfrm>
          <a:custGeom>
            <a:avLst/>
            <a:gdLst>
              <a:gd name="connsiteX0" fmla="*/ 836199 w 820953"/>
              <a:gd name="connsiteY0" fmla="*/ 418100 h 820952"/>
              <a:gd name="connsiteX1" fmla="*/ 418100 w 820953"/>
              <a:gd name="connsiteY1" fmla="*/ 836199 h 820952"/>
              <a:gd name="connsiteX2" fmla="*/ 0 w 820953"/>
              <a:gd name="connsiteY2" fmla="*/ 418100 h 820952"/>
              <a:gd name="connsiteX3" fmla="*/ 418100 w 820953"/>
              <a:gd name="connsiteY3" fmla="*/ 0 h 820952"/>
              <a:gd name="connsiteX4" fmla="*/ 836199 w 820953"/>
              <a:gd name="connsiteY4" fmla="*/ 418100 h 820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0953" h="820952">
                <a:moveTo>
                  <a:pt x="836199" y="418100"/>
                </a:moveTo>
                <a:cubicBezTo>
                  <a:pt x="836199" y="649010"/>
                  <a:pt x="649010" y="836199"/>
                  <a:pt x="418100" y="836199"/>
                </a:cubicBezTo>
                <a:cubicBezTo>
                  <a:pt x="187190" y="836199"/>
                  <a:pt x="0" y="649010"/>
                  <a:pt x="0" y="418100"/>
                </a:cubicBezTo>
                <a:cubicBezTo>
                  <a:pt x="0" y="187190"/>
                  <a:pt x="187190" y="0"/>
                  <a:pt x="418100" y="0"/>
                </a:cubicBezTo>
                <a:cubicBezTo>
                  <a:pt x="649010" y="0"/>
                  <a:pt x="836199" y="187190"/>
                  <a:pt x="836199" y="418100"/>
                </a:cubicBezTo>
                <a:close/>
              </a:path>
            </a:pathLst>
          </a:custGeom>
          <a:solidFill>
            <a:srgbClr val="A21E1E"/>
          </a:solidFill>
          <a:ln w="29281" cap="flat">
            <a:noFill/>
            <a:prstDash val="solid"/>
            <a:miter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endParaRPr lang="en-US"/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C398A45E-5AAC-4AA6-966A-A5D7649FFBDA}"/>
              </a:ext>
            </a:extLst>
          </p:cNvPr>
          <p:cNvSpPr/>
          <p:nvPr/>
        </p:nvSpPr>
        <p:spPr>
          <a:xfrm rot="5400000">
            <a:off x="1493818" y="1807081"/>
            <a:ext cx="95492" cy="3354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147" name="Inhaltsplatzhalter 4">
            <a:extLst>
              <a:ext uri="{FF2B5EF4-FFF2-40B4-BE49-F238E27FC236}">
                <a16:creationId xmlns:a16="http://schemas.microsoft.com/office/drawing/2014/main" id="{78DB3ED8-67EC-40F9-A90B-08124F4828C8}"/>
              </a:ext>
            </a:extLst>
          </p:cNvPr>
          <p:cNvSpPr txBox="1">
            <a:spLocks/>
          </p:cNvSpPr>
          <p:nvPr/>
        </p:nvSpPr>
        <p:spPr>
          <a:xfrm>
            <a:off x="531945" y="637696"/>
            <a:ext cx="579096" cy="43088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2800" b="1" dirty="0">
                <a:latin typeface="Roboto" pitchFamily="2" charset="0"/>
                <a:ea typeface="Roboto Light" panose="02000000000000000000" pitchFamily="2" charset="0"/>
              </a:rPr>
              <a:t>6.0</a:t>
            </a:r>
            <a:endParaRPr lang="en-US" sz="18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D0D9C1-60EA-4038-83F4-B5B9B0327FA2}"/>
              </a:ext>
            </a:extLst>
          </p:cNvPr>
          <p:cNvSpPr txBox="1"/>
          <p:nvPr/>
        </p:nvSpPr>
        <p:spPr>
          <a:xfrm>
            <a:off x="5166267" y="112263"/>
            <a:ext cx="5161536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800" b="1" i="1" dirty="0">
                <a:solidFill>
                  <a:schemeClr val="bg1">
                    <a:lumMod val="65000"/>
                  </a:schemeClr>
                </a:solidFill>
              </a:rPr>
              <a:t>ISO 14229 - Unified Diagnostic Services (UDS).</a:t>
            </a:r>
            <a:br>
              <a:rPr lang="en-US" sz="1800" b="1" i="1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sz="1800" b="1" i="1" dirty="0">
                <a:solidFill>
                  <a:schemeClr val="bg1">
                    <a:lumMod val="65000"/>
                  </a:schemeClr>
                </a:solidFill>
              </a:rPr>
              <a:t>Diagnostic Communication Manager (DCM).</a:t>
            </a:r>
            <a:endParaRPr lang="ar-EG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418D48-0EEB-44C4-A826-FBB0654D5A5C}"/>
              </a:ext>
            </a:extLst>
          </p:cNvPr>
          <p:cNvSpPr txBox="1"/>
          <p:nvPr/>
        </p:nvSpPr>
        <p:spPr>
          <a:xfrm>
            <a:off x="1667706" y="600606"/>
            <a:ext cx="3747441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I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DCM DEMO</a:t>
            </a:r>
          </a:p>
        </p:txBody>
      </p:sp>
      <p:pic>
        <p:nvPicPr>
          <p:cNvPr id="3" name="dcm-test-tool-demo">
            <a:hlinkClick r:id="" action="ppaction://media"/>
            <a:extLst>
              <a:ext uri="{FF2B5EF4-FFF2-40B4-BE49-F238E27FC236}">
                <a16:creationId xmlns:a16="http://schemas.microsoft.com/office/drawing/2014/main" id="{61FDE27D-3C7D-4E14-BA33-25A842A7526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868891" y="1475237"/>
            <a:ext cx="6533611" cy="5389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972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054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roup 50">
            <a:extLst>
              <a:ext uri="{FF2B5EF4-FFF2-40B4-BE49-F238E27FC236}">
                <a16:creationId xmlns:a16="http://schemas.microsoft.com/office/drawing/2014/main" id="{2136D808-0F8F-4C58-B899-D2757CB493EB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152399" y="0"/>
            <a:chExt cx="12192000" cy="6858000"/>
          </a:xfrm>
        </p:grpSpPr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CD89F610-1597-425E-BAD3-DAEDAFFB2A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944" b="23055"/>
            <a:stretch/>
          </p:blipFill>
          <p:spPr>
            <a:xfrm>
              <a:off x="152399" y="0"/>
              <a:ext cx="12192000" cy="6858000"/>
            </a:xfrm>
            <a:prstGeom prst="rect">
              <a:avLst/>
            </a:prstGeom>
          </p:spPr>
        </p:pic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DA7F564C-35F1-450A-8300-E2D3CF4FD75E}"/>
                </a:ext>
              </a:extLst>
            </p:cNvPr>
            <p:cNvSpPr/>
            <p:nvPr/>
          </p:nvSpPr>
          <p:spPr>
            <a:xfrm>
              <a:off x="152400" y="1"/>
              <a:ext cx="12191999" cy="6857999"/>
            </a:xfrm>
            <a:prstGeom prst="rect">
              <a:avLst/>
            </a:prstGeom>
            <a:gradFill flip="none" rotWithShape="1">
              <a:gsLst>
                <a:gs pos="30000">
                  <a:schemeClr val="bg1"/>
                </a:gs>
                <a:gs pos="100000">
                  <a:schemeClr val="bg1">
                    <a:alpha val="8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6B95E720-0836-4490-88CA-95568F2FE90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780" b="1091"/>
          <a:stretch/>
        </p:blipFill>
        <p:spPr>
          <a:xfrm>
            <a:off x="0" y="1564915"/>
            <a:ext cx="12192000" cy="5293085"/>
          </a:xfrm>
          <a:custGeom>
            <a:avLst/>
            <a:gdLst>
              <a:gd name="connsiteX0" fmla="*/ 0 w 12192000"/>
              <a:gd name="connsiteY0" fmla="*/ 0 h 4564425"/>
              <a:gd name="connsiteX1" fmla="*/ 12192000 w 12192000"/>
              <a:gd name="connsiteY1" fmla="*/ 0 h 4564425"/>
              <a:gd name="connsiteX2" fmla="*/ 12192000 w 12192000"/>
              <a:gd name="connsiteY2" fmla="*/ 4564425 h 4564425"/>
              <a:gd name="connsiteX3" fmla="*/ 0 w 12192000"/>
              <a:gd name="connsiteY3" fmla="*/ 4564425 h 4564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4564425">
                <a:moveTo>
                  <a:pt x="0" y="0"/>
                </a:moveTo>
                <a:lnTo>
                  <a:pt x="12192000" y="0"/>
                </a:lnTo>
                <a:lnTo>
                  <a:pt x="12192000" y="4564425"/>
                </a:lnTo>
                <a:lnTo>
                  <a:pt x="0" y="4564425"/>
                </a:lnTo>
                <a:close/>
              </a:path>
            </a:pathLst>
          </a:cu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B307E07-B9FE-4BF0-9FA2-0847744720DF}"/>
              </a:ext>
            </a:extLst>
          </p:cNvPr>
          <p:cNvSpPr/>
          <p:nvPr/>
        </p:nvSpPr>
        <p:spPr>
          <a:xfrm>
            <a:off x="-1" y="1564914"/>
            <a:ext cx="12192000" cy="5293086"/>
          </a:xfrm>
          <a:prstGeom prst="rect">
            <a:avLst/>
          </a:prstGeom>
          <a:gradFill flip="none" rotWithShape="1">
            <a:gsLst>
              <a:gs pos="0">
                <a:srgbClr val="1E1918">
                  <a:alpha val="50000"/>
                </a:srgbClr>
              </a:gs>
              <a:gs pos="100000">
                <a:srgbClr val="1E1918">
                  <a:alpha val="90000"/>
                </a:srgb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4D15758-A5F9-433D-9890-D93AA269AEE1}"/>
              </a:ext>
            </a:extLst>
          </p:cNvPr>
          <p:cNvSpPr txBox="1"/>
          <p:nvPr/>
        </p:nvSpPr>
        <p:spPr>
          <a:xfrm>
            <a:off x="2352865" y="2607134"/>
            <a:ext cx="870431" cy="255454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6600" dirty="0">
                <a:solidFill>
                  <a:srgbClr val="00B0F0"/>
                </a:solidFill>
                <a:latin typeface="+mj-lt"/>
              </a:rPr>
              <a:t>“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FC3878A-5F73-4609-8FFB-7EB1506EBD30}"/>
              </a:ext>
            </a:extLst>
          </p:cNvPr>
          <p:cNvSpPr txBox="1"/>
          <p:nvPr/>
        </p:nvSpPr>
        <p:spPr>
          <a:xfrm>
            <a:off x="2283074" y="3076494"/>
            <a:ext cx="7349384" cy="16158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0500" b="1" i="1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 THANK YOU</a:t>
            </a:r>
            <a:endParaRPr lang="en-US" sz="10500" i="1" dirty="0">
              <a:solidFill>
                <a:schemeClr val="bg1">
                  <a:lumMod val="65000"/>
                </a:schemeClr>
              </a:solidFill>
              <a:latin typeface="+mj-lt"/>
            </a:endParaRPr>
          </a:p>
        </p:txBody>
      </p:sp>
      <p:sp>
        <p:nvSpPr>
          <p:cNvPr id="96" name="Freeform 5">
            <a:extLst>
              <a:ext uri="{FF2B5EF4-FFF2-40B4-BE49-F238E27FC236}">
                <a16:creationId xmlns:a16="http://schemas.microsoft.com/office/drawing/2014/main" id="{950FF71F-D00B-4682-980F-5C19BDAD725B}"/>
              </a:ext>
            </a:extLst>
          </p:cNvPr>
          <p:cNvSpPr>
            <a:spLocks/>
          </p:cNvSpPr>
          <p:nvPr/>
        </p:nvSpPr>
        <p:spPr bwMode="auto">
          <a:xfrm flipH="1">
            <a:off x="5468024" y="4985840"/>
            <a:ext cx="980992" cy="701993"/>
          </a:xfrm>
          <a:custGeom>
            <a:avLst/>
            <a:gdLst>
              <a:gd name="T0" fmla="*/ 533 w 533"/>
              <a:gd name="T1" fmla="*/ 112 h 379"/>
              <a:gd name="T2" fmla="*/ 266 w 533"/>
              <a:gd name="T3" fmla="*/ 379 h 379"/>
              <a:gd name="T4" fmla="*/ 0 w 533"/>
              <a:gd name="T5" fmla="*/ 135 h 379"/>
              <a:gd name="T6" fmla="*/ 242 w 533"/>
              <a:gd name="T7" fmla="*/ 289 h 379"/>
              <a:gd name="T8" fmla="*/ 509 w 533"/>
              <a:gd name="T9" fmla="*/ 22 h 379"/>
              <a:gd name="T10" fmla="*/ 508 w 533"/>
              <a:gd name="T11" fmla="*/ 0 h 379"/>
              <a:gd name="T12" fmla="*/ 533 w 533"/>
              <a:gd name="T13" fmla="*/ 112 h 3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33" h="379">
                <a:moveTo>
                  <a:pt x="533" y="112"/>
                </a:moveTo>
                <a:cubicBezTo>
                  <a:pt x="533" y="260"/>
                  <a:pt x="414" y="379"/>
                  <a:pt x="266" y="379"/>
                </a:cubicBezTo>
                <a:cubicBezTo>
                  <a:pt x="127" y="379"/>
                  <a:pt x="12" y="272"/>
                  <a:pt x="0" y="135"/>
                </a:cubicBezTo>
                <a:cubicBezTo>
                  <a:pt x="43" y="226"/>
                  <a:pt x="135" y="289"/>
                  <a:pt x="242" y="289"/>
                </a:cubicBezTo>
                <a:cubicBezTo>
                  <a:pt x="390" y="289"/>
                  <a:pt x="509" y="170"/>
                  <a:pt x="509" y="22"/>
                </a:cubicBezTo>
                <a:cubicBezTo>
                  <a:pt x="509" y="15"/>
                  <a:pt x="509" y="7"/>
                  <a:pt x="508" y="0"/>
                </a:cubicBezTo>
                <a:cubicBezTo>
                  <a:pt x="524" y="34"/>
                  <a:pt x="533" y="72"/>
                  <a:pt x="533" y="112"/>
                </a:cubicBezTo>
                <a:close/>
              </a:path>
            </a:pathLst>
          </a:custGeom>
          <a:solidFill>
            <a:srgbClr val="1E1918">
              <a:alpha val="1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7" name="Freeform 5">
            <a:extLst>
              <a:ext uri="{FF2B5EF4-FFF2-40B4-BE49-F238E27FC236}">
                <a16:creationId xmlns:a16="http://schemas.microsoft.com/office/drawing/2014/main" id="{1874B139-59A3-4F39-B289-D7C5D2E37426}"/>
              </a:ext>
            </a:extLst>
          </p:cNvPr>
          <p:cNvSpPr>
            <a:spLocks/>
          </p:cNvSpPr>
          <p:nvPr/>
        </p:nvSpPr>
        <p:spPr bwMode="auto">
          <a:xfrm flipH="1">
            <a:off x="5890383" y="3634877"/>
            <a:ext cx="980992" cy="701993"/>
          </a:xfrm>
          <a:custGeom>
            <a:avLst/>
            <a:gdLst>
              <a:gd name="T0" fmla="*/ 533 w 533"/>
              <a:gd name="T1" fmla="*/ 112 h 379"/>
              <a:gd name="T2" fmla="*/ 266 w 533"/>
              <a:gd name="T3" fmla="*/ 379 h 379"/>
              <a:gd name="T4" fmla="*/ 0 w 533"/>
              <a:gd name="T5" fmla="*/ 135 h 379"/>
              <a:gd name="T6" fmla="*/ 242 w 533"/>
              <a:gd name="T7" fmla="*/ 289 h 379"/>
              <a:gd name="T8" fmla="*/ 509 w 533"/>
              <a:gd name="T9" fmla="*/ 22 h 379"/>
              <a:gd name="T10" fmla="*/ 508 w 533"/>
              <a:gd name="T11" fmla="*/ 0 h 379"/>
              <a:gd name="T12" fmla="*/ 533 w 533"/>
              <a:gd name="T13" fmla="*/ 112 h 3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33" h="379">
                <a:moveTo>
                  <a:pt x="533" y="112"/>
                </a:moveTo>
                <a:cubicBezTo>
                  <a:pt x="533" y="260"/>
                  <a:pt x="414" y="379"/>
                  <a:pt x="266" y="379"/>
                </a:cubicBezTo>
                <a:cubicBezTo>
                  <a:pt x="127" y="379"/>
                  <a:pt x="12" y="272"/>
                  <a:pt x="0" y="135"/>
                </a:cubicBezTo>
                <a:cubicBezTo>
                  <a:pt x="43" y="226"/>
                  <a:pt x="135" y="289"/>
                  <a:pt x="242" y="289"/>
                </a:cubicBezTo>
                <a:cubicBezTo>
                  <a:pt x="390" y="289"/>
                  <a:pt x="509" y="170"/>
                  <a:pt x="509" y="22"/>
                </a:cubicBezTo>
                <a:cubicBezTo>
                  <a:pt x="509" y="15"/>
                  <a:pt x="509" y="7"/>
                  <a:pt x="508" y="0"/>
                </a:cubicBezTo>
                <a:cubicBezTo>
                  <a:pt x="524" y="34"/>
                  <a:pt x="533" y="72"/>
                  <a:pt x="533" y="112"/>
                </a:cubicBezTo>
                <a:close/>
              </a:path>
            </a:pathLst>
          </a:custGeom>
          <a:solidFill>
            <a:srgbClr val="1E1918">
              <a:alpha val="1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 descr="Home">
            <a:extLst>
              <a:ext uri="{FF2B5EF4-FFF2-40B4-BE49-F238E27FC236}">
                <a16:creationId xmlns:a16="http://schemas.microsoft.com/office/drawing/2014/main" id="{CCDCFBCE-F075-40D8-A04F-2CC6BA54EB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8643" y="53334"/>
            <a:ext cx="1458247" cy="1458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560A880-2ADA-458A-A98B-10073F1B5F6F}"/>
              </a:ext>
            </a:extLst>
          </p:cNvPr>
          <p:cNvSpPr txBox="1"/>
          <p:nvPr/>
        </p:nvSpPr>
        <p:spPr>
          <a:xfrm>
            <a:off x="353016" y="145766"/>
            <a:ext cx="12191999" cy="1317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>
              <a:lnSpc>
                <a:spcPct val="103000"/>
              </a:lnSpc>
              <a:spcBef>
                <a:spcPts val="0"/>
              </a:spcBef>
              <a:spcAft>
                <a:spcPts val="50"/>
              </a:spcAft>
              <a:tabLst>
                <a:tab pos="1193800" algn="ctr"/>
                <a:tab pos="5316220" algn="ctr"/>
              </a:tabLst>
            </a:pPr>
            <a:r>
              <a:rPr lang="en-US" sz="24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Ain Shams University 					      </a:t>
            </a:r>
            <a:r>
              <a:rPr lang="ar-EG" sz="24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	</a:t>
            </a:r>
            <a:r>
              <a:rPr lang="en-US" sz="24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</a:t>
            </a:r>
            <a:r>
              <a:rPr lang="ar-SA" sz="3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ndalus" panose="02020603050405020304" pitchFamily="18" charset="-78"/>
                <a:cs typeface="Andalus" panose="02020603050405020304" pitchFamily="18" charset="-78"/>
              </a:rPr>
              <a:t>جامعة عين شمس</a:t>
            </a:r>
            <a:endParaRPr lang="en-US" sz="24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Andalus" panose="02020603050405020304" pitchFamily="18" charset="-78"/>
              <a:cs typeface="Andalus" panose="02020603050405020304" pitchFamily="18" charset="-78"/>
            </a:endParaRPr>
          </a:p>
          <a:p>
            <a:pPr marL="0" marR="0" indent="0">
              <a:lnSpc>
                <a:spcPct val="103000"/>
              </a:lnSpc>
              <a:spcBef>
                <a:spcPts val="0"/>
              </a:spcBef>
              <a:spcAft>
                <a:spcPts val="50"/>
              </a:spcAft>
              <a:tabLst>
                <a:tab pos="1193800" algn="ctr"/>
                <a:tab pos="5316220" algn="ctr"/>
              </a:tabLst>
            </a:pPr>
            <a:r>
              <a:rPr lang="en-US" sz="24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Faculty of Engineering</a:t>
            </a:r>
            <a:r>
              <a:rPr lang="en-US" sz="2400" b="1" baseline="-25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					</a:t>
            </a:r>
            <a:r>
              <a:rPr lang="en-US" sz="2400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         </a:t>
            </a:r>
            <a:r>
              <a:rPr lang="ar-EG" sz="2400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	        </a:t>
            </a:r>
            <a:r>
              <a:rPr lang="en-US" sz="2400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ar-SA" sz="3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ndalus" panose="02020603050405020304" pitchFamily="18" charset="-78"/>
                <a:cs typeface="Andalus" panose="02020603050405020304" pitchFamily="18" charset="-78"/>
              </a:rPr>
              <a:t>كليـة</a:t>
            </a:r>
            <a:r>
              <a:rPr lang="ar-EG" sz="3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ndalus" panose="02020603050405020304" pitchFamily="18" charset="-78"/>
                <a:cs typeface="Andalus" panose="02020603050405020304" pitchFamily="18" charset="-78"/>
              </a:rPr>
              <a:t> </a:t>
            </a:r>
            <a:r>
              <a:rPr lang="ar-SA" sz="3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ndalus" panose="02020603050405020304" pitchFamily="18" charset="-78"/>
                <a:cs typeface="Andalus" panose="02020603050405020304" pitchFamily="18" charset="-78"/>
              </a:rPr>
              <a:t>الهندسة</a:t>
            </a:r>
            <a:endParaRPr lang="en-US" sz="24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dirty="0">
              <a:solidFill>
                <a:srgbClr val="1E191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81143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ome">
            <a:extLst>
              <a:ext uri="{FF2B5EF4-FFF2-40B4-BE49-F238E27FC236}">
                <a16:creationId xmlns:a16="http://schemas.microsoft.com/office/drawing/2014/main" id="{9F1C6FEE-1FF5-4128-995B-ED894BCCE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7086" y="113088"/>
            <a:ext cx="1176804" cy="1176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2" name="Group 131">
            <a:extLst>
              <a:ext uri="{FF2B5EF4-FFF2-40B4-BE49-F238E27FC236}">
                <a16:creationId xmlns:a16="http://schemas.microsoft.com/office/drawing/2014/main" id="{1FBEE03D-7BD8-4EEE-A640-243294D15AB7}"/>
              </a:ext>
            </a:extLst>
          </p:cNvPr>
          <p:cNvGrpSpPr/>
          <p:nvPr/>
        </p:nvGrpSpPr>
        <p:grpSpPr>
          <a:xfrm>
            <a:off x="89807" y="112263"/>
            <a:ext cx="4816807" cy="1495307"/>
            <a:chOff x="34216" y="-655"/>
            <a:chExt cx="4816807" cy="1495307"/>
          </a:xfrm>
        </p:grpSpPr>
        <p:grpSp>
          <p:nvGrpSpPr>
            <p:cNvPr id="188" name="Group 187">
              <a:extLst>
                <a:ext uri="{FF2B5EF4-FFF2-40B4-BE49-F238E27FC236}">
                  <a16:creationId xmlns:a16="http://schemas.microsoft.com/office/drawing/2014/main" id="{FAB0177A-0ED3-4FD6-88D0-428DCEB9EC90}"/>
                </a:ext>
              </a:extLst>
            </p:cNvPr>
            <p:cNvGrpSpPr/>
            <p:nvPr/>
          </p:nvGrpSpPr>
          <p:grpSpPr>
            <a:xfrm>
              <a:off x="111191" y="83243"/>
              <a:ext cx="4739832" cy="1309713"/>
              <a:chOff x="1220742" y="2548712"/>
              <a:chExt cx="4739832" cy="1309713"/>
            </a:xfrm>
            <a:solidFill>
              <a:srgbClr val="22445F"/>
            </a:solidFill>
          </p:grpSpPr>
          <p:sp>
            <p:nvSpPr>
              <p:cNvPr id="192" name="Freeform: Shape 191">
                <a:extLst>
                  <a:ext uri="{FF2B5EF4-FFF2-40B4-BE49-F238E27FC236}">
                    <a16:creationId xmlns:a16="http://schemas.microsoft.com/office/drawing/2014/main" id="{6A52B8DD-F963-4566-92CF-A9AA08A68FEC}"/>
                  </a:ext>
                </a:extLst>
              </p:cNvPr>
              <p:cNvSpPr/>
              <p:nvPr/>
            </p:nvSpPr>
            <p:spPr>
              <a:xfrm>
                <a:off x="1885128" y="2642242"/>
                <a:ext cx="4075446" cy="1114150"/>
              </a:xfrm>
              <a:custGeom>
                <a:avLst/>
                <a:gdLst>
                  <a:gd name="connsiteX0" fmla="*/ 4080137 w 4075445"/>
                  <a:gd name="connsiteY0" fmla="*/ 563819 h 1114150"/>
                  <a:gd name="connsiteX1" fmla="*/ 3913014 w 4075445"/>
                  <a:gd name="connsiteY1" fmla="*/ 974882 h 1114150"/>
                  <a:gd name="connsiteX2" fmla="*/ 3508988 w 4075445"/>
                  <a:gd name="connsiteY2" fmla="*/ 1142298 h 1114150"/>
                  <a:gd name="connsiteX3" fmla="*/ 0 w 4075445"/>
                  <a:gd name="connsiteY3" fmla="*/ 1142298 h 1114150"/>
                  <a:gd name="connsiteX4" fmla="*/ 571149 w 4075445"/>
                  <a:gd name="connsiteY4" fmla="*/ 571149 h 1114150"/>
                  <a:gd name="connsiteX5" fmla="*/ 571149 w 4075445"/>
                  <a:gd name="connsiteY5" fmla="*/ 571149 h 1114150"/>
                  <a:gd name="connsiteX6" fmla="*/ 1142298 w 4075445"/>
                  <a:gd name="connsiteY6" fmla="*/ 0 h 1114150"/>
                  <a:gd name="connsiteX7" fmla="*/ 3493742 w 4075445"/>
                  <a:gd name="connsiteY7" fmla="*/ 0 h 1114150"/>
                  <a:gd name="connsiteX8" fmla="*/ 4080137 w 4075445"/>
                  <a:gd name="connsiteY8" fmla="*/ 563819 h 1114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075445" h="1114150">
                    <a:moveTo>
                      <a:pt x="4080137" y="563819"/>
                    </a:moveTo>
                    <a:cubicBezTo>
                      <a:pt x="4082189" y="724491"/>
                      <a:pt x="4017686" y="870210"/>
                      <a:pt x="3913014" y="974882"/>
                    </a:cubicBezTo>
                    <a:cubicBezTo>
                      <a:pt x="3809809" y="1078381"/>
                      <a:pt x="3666728" y="1142298"/>
                      <a:pt x="3508988" y="1142298"/>
                    </a:cubicBezTo>
                    <a:lnTo>
                      <a:pt x="0" y="1142298"/>
                    </a:lnTo>
                    <a:cubicBezTo>
                      <a:pt x="315481" y="1142298"/>
                      <a:pt x="571149" y="886336"/>
                      <a:pt x="571149" y="571149"/>
                    </a:cubicBezTo>
                    <a:lnTo>
                      <a:pt x="571149" y="571149"/>
                    </a:lnTo>
                    <a:cubicBezTo>
                      <a:pt x="571149" y="255668"/>
                      <a:pt x="826817" y="0"/>
                      <a:pt x="1142298" y="0"/>
                    </a:cubicBezTo>
                    <a:lnTo>
                      <a:pt x="3493742" y="0"/>
                    </a:lnTo>
                    <a:cubicBezTo>
                      <a:pt x="3809223" y="-293"/>
                      <a:pt x="4076032" y="248632"/>
                      <a:pt x="4080137" y="563819"/>
                    </a:cubicBezTo>
                    <a:close/>
                  </a:path>
                </a:pathLst>
              </a:custGeom>
              <a:grpFill/>
              <a:ln w="29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3" name="Freeform: Shape 192">
                <a:extLst>
                  <a:ext uri="{FF2B5EF4-FFF2-40B4-BE49-F238E27FC236}">
                    <a16:creationId xmlns:a16="http://schemas.microsoft.com/office/drawing/2014/main" id="{F7657A25-3CBC-405B-B1C0-4D7BEE630306}"/>
                  </a:ext>
                </a:extLst>
              </p:cNvPr>
              <p:cNvSpPr/>
              <p:nvPr/>
            </p:nvSpPr>
            <p:spPr>
              <a:xfrm>
                <a:off x="1220742" y="2548712"/>
                <a:ext cx="645035" cy="645034"/>
              </a:xfrm>
              <a:custGeom>
                <a:avLst/>
                <a:gdLst>
                  <a:gd name="connsiteX0" fmla="*/ 664679 w 645034"/>
                  <a:gd name="connsiteY0" fmla="*/ 0 h 645034"/>
                  <a:gd name="connsiteX1" fmla="*/ 664679 w 645034"/>
                  <a:gd name="connsiteY1" fmla="*/ 664679 h 645034"/>
                  <a:gd name="connsiteX2" fmla="*/ 0 w 645034"/>
                  <a:gd name="connsiteY2" fmla="*/ 664679 h 645034"/>
                  <a:gd name="connsiteX3" fmla="*/ 664679 w 645034"/>
                  <a:gd name="connsiteY3" fmla="*/ 0 h 6450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45034" h="645034">
                    <a:moveTo>
                      <a:pt x="664679" y="0"/>
                    </a:moveTo>
                    <a:lnTo>
                      <a:pt x="664679" y="664679"/>
                    </a:lnTo>
                    <a:lnTo>
                      <a:pt x="0" y="664679"/>
                    </a:lnTo>
                    <a:cubicBezTo>
                      <a:pt x="0" y="297595"/>
                      <a:pt x="297595" y="0"/>
                      <a:pt x="664679" y="0"/>
                    </a:cubicBezTo>
                    <a:close/>
                  </a:path>
                </a:pathLst>
              </a:custGeom>
              <a:grpFill/>
              <a:ln w="29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4" name="Freeform: Shape 193">
                <a:extLst>
                  <a:ext uri="{FF2B5EF4-FFF2-40B4-BE49-F238E27FC236}">
                    <a16:creationId xmlns:a16="http://schemas.microsoft.com/office/drawing/2014/main" id="{07A03AAD-4ED8-4E42-BF92-A49392E844A9}"/>
                  </a:ext>
                </a:extLst>
              </p:cNvPr>
              <p:cNvSpPr/>
              <p:nvPr/>
            </p:nvSpPr>
            <p:spPr>
              <a:xfrm>
                <a:off x="1885421" y="3213391"/>
                <a:ext cx="645035" cy="645034"/>
              </a:xfrm>
              <a:custGeom>
                <a:avLst/>
                <a:gdLst>
                  <a:gd name="connsiteX0" fmla="*/ 0 w 645034"/>
                  <a:gd name="connsiteY0" fmla="*/ 664386 h 645034"/>
                  <a:gd name="connsiteX1" fmla="*/ 0 w 645034"/>
                  <a:gd name="connsiteY1" fmla="*/ 0 h 645034"/>
                  <a:gd name="connsiteX2" fmla="*/ 664679 w 645034"/>
                  <a:gd name="connsiteY2" fmla="*/ 0 h 645034"/>
                  <a:gd name="connsiteX3" fmla="*/ 0 w 645034"/>
                  <a:gd name="connsiteY3" fmla="*/ 664386 h 6450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45034" h="645034">
                    <a:moveTo>
                      <a:pt x="0" y="664386"/>
                    </a:moveTo>
                    <a:lnTo>
                      <a:pt x="0" y="0"/>
                    </a:lnTo>
                    <a:lnTo>
                      <a:pt x="664679" y="0"/>
                    </a:lnTo>
                    <a:cubicBezTo>
                      <a:pt x="664386" y="366790"/>
                      <a:pt x="366790" y="664386"/>
                      <a:pt x="0" y="664386"/>
                    </a:cubicBezTo>
                    <a:close/>
                  </a:path>
                </a:pathLst>
              </a:custGeom>
              <a:grpFill/>
              <a:ln w="29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ED5AEFC1-CB4E-4D33-BEAE-14922E5603AD}"/>
                </a:ext>
              </a:extLst>
            </p:cNvPr>
            <p:cNvSpPr/>
            <p:nvPr/>
          </p:nvSpPr>
          <p:spPr>
            <a:xfrm>
              <a:off x="34216" y="-655"/>
              <a:ext cx="1495307" cy="1495307"/>
            </a:xfrm>
            <a:custGeom>
              <a:avLst/>
              <a:gdLst>
                <a:gd name="connsiteX0" fmla="*/ 1274404 w 1495307"/>
                <a:gd name="connsiteY0" fmla="*/ 526599 h 1495307"/>
                <a:gd name="connsiteX1" fmla="*/ 969011 w 1495307"/>
                <a:gd name="connsiteY1" fmla="*/ 1274404 h 1495307"/>
                <a:gd name="connsiteX2" fmla="*/ 221206 w 1495307"/>
                <a:gd name="connsiteY2" fmla="*/ 969011 h 1495307"/>
                <a:gd name="connsiteX3" fmla="*/ 526599 w 1495307"/>
                <a:gd name="connsiteY3" fmla="*/ 221206 h 1495307"/>
                <a:gd name="connsiteX4" fmla="*/ 1274404 w 1495307"/>
                <a:gd name="connsiteY4" fmla="*/ 526599 h 1495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5307" h="1495307">
                  <a:moveTo>
                    <a:pt x="1274404" y="526599"/>
                  </a:moveTo>
                  <a:cubicBezTo>
                    <a:pt x="1396573" y="817432"/>
                    <a:pt x="1259844" y="1152236"/>
                    <a:pt x="969011" y="1274404"/>
                  </a:cubicBezTo>
                  <a:cubicBezTo>
                    <a:pt x="678178" y="1396573"/>
                    <a:pt x="343375" y="1259844"/>
                    <a:pt x="221206" y="969011"/>
                  </a:cubicBezTo>
                  <a:cubicBezTo>
                    <a:pt x="99037" y="678178"/>
                    <a:pt x="235767" y="343375"/>
                    <a:pt x="526599" y="221206"/>
                  </a:cubicBezTo>
                  <a:cubicBezTo>
                    <a:pt x="817432" y="99037"/>
                    <a:pt x="1152236" y="235767"/>
                    <a:pt x="1274404" y="526599"/>
                  </a:cubicBezTo>
                  <a:close/>
                </a:path>
              </a:pathLst>
            </a:custGeom>
            <a:solidFill>
              <a:srgbClr val="FFFFFF"/>
            </a:solidFill>
            <a:ln w="29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5C443926-F0CD-403C-B4EF-D4A1E98C6E58}"/>
                </a:ext>
              </a:extLst>
            </p:cNvPr>
            <p:cNvSpPr/>
            <p:nvPr/>
          </p:nvSpPr>
          <p:spPr>
            <a:xfrm>
              <a:off x="362484" y="321007"/>
              <a:ext cx="820953" cy="820953"/>
            </a:xfrm>
            <a:custGeom>
              <a:avLst/>
              <a:gdLst>
                <a:gd name="connsiteX0" fmla="*/ 836199 w 820953"/>
                <a:gd name="connsiteY0" fmla="*/ 418100 h 820952"/>
                <a:gd name="connsiteX1" fmla="*/ 418100 w 820953"/>
                <a:gd name="connsiteY1" fmla="*/ 836199 h 820952"/>
                <a:gd name="connsiteX2" fmla="*/ 0 w 820953"/>
                <a:gd name="connsiteY2" fmla="*/ 418100 h 820952"/>
                <a:gd name="connsiteX3" fmla="*/ 418100 w 820953"/>
                <a:gd name="connsiteY3" fmla="*/ 0 h 820952"/>
                <a:gd name="connsiteX4" fmla="*/ 836199 w 820953"/>
                <a:gd name="connsiteY4" fmla="*/ 418100 h 820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0953" h="820952">
                  <a:moveTo>
                    <a:pt x="836199" y="418100"/>
                  </a:moveTo>
                  <a:cubicBezTo>
                    <a:pt x="836199" y="649010"/>
                    <a:pt x="649010" y="836199"/>
                    <a:pt x="418100" y="836199"/>
                  </a:cubicBezTo>
                  <a:cubicBezTo>
                    <a:pt x="187190" y="836199"/>
                    <a:pt x="0" y="649010"/>
                    <a:pt x="0" y="418100"/>
                  </a:cubicBezTo>
                  <a:cubicBezTo>
                    <a:pt x="0" y="187190"/>
                    <a:pt x="187190" y="0"/>
                    <a:pt x="418100" y="0"/>
                  </a:cubicBezTo>
                  <a:cubicBezTo>
                    <a:pt x="649010" y="0"/>
                    <a:pt x="836199" y="187190"/>
                    <a:pt x="836199" y="418100"/>
                  </a:cubicBezTo>
                  <a:close/>
                </a:path>
              </a:pathLst>
            </a:custGeom>
            <a:solidFill>
              <a:srgbClr val="00344C"/>
            </a:solidFill>
            <a:ln w="29281" cap="flat">
              <a:noFill/>
              <a:prstDash val="solid"/>
              <a:miter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1" name="TextBox 190">
              <a:extLst>
                <a:ext uri="{FF2B5EF4-FFF2-40B4-BE49-F238E27FC236}">
                  <a16:creationId xmlns:a16="http://schemas.microsoft.com/office/drawing/2014/main" id="{035706FA-7EC7-49F2-97F5-3B3CB5695A8A}"/>
                </a:ext>
              </a:extLst>
            </p:cNvPr>
            <p:cNvSpPr txBox="1"/>
            <p:nvPr/>
          </p:nvSpPr>
          <p:spPr>
            <a:xfrm>
              <a:off x="1612117" y="487687"/>
              <a:ext cx="2913112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IN" sz="2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INTRODUCTION</a:t>
              </a:r>
            </a:p>
          </p:txBody>
        </p:sp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D83D23B0-1B06-464B-8509-C6B14DE229FF}"/>
              </a:ext>
            </a:extLst>
          </p:cNvPr>
          <p:cNvGrpSpPr/>
          <p:nvPr/>
        </p:nvGrpSpPr>
        <p:grpSpPr>
          <a:xfrm>
            <a:off x="1598821" y="1683111"/>
            <a:ext cx="4312481" cy="575838"/>
            <a:chOff x="1574192" y="3310975"/>
            <a:chExt cx="4312481" cy="575838"/>
          </a:xfrm>
        </p:grpSpPr>
        <p:sp>
          <p:nvSpPr>
            <p:cNvPr id="184" name="Rounded Rectangle 61">
              <a:extLst>
                <a:ext uri="{FF2B5EF4-FFF2-40B4-BE49-F238E27FC236}">
                  <a16:creationId xmlns:a16="http://schemas.microsoft.com/office/drawing/2014/main" id="{119D47E6-9B26-4307-AC8C-55C366379A6A}"/>
                </a:ext>
              </a:extLst>
            </p:cNvPr>
            <p:cNvSpPr/>
            <p:nvPr/>
          </p:nvSpPr>
          <p:spPr>
            <a:xfrm>
              <a:off x="1574192" y="3310975"/>
              <a:ext cx="4312481" cy="575838"/>
            </a:xfrm>
            <a:prstGeom prst="roundRect">
              <a:avLst>
                <a:gd name="adj" fmla="val 50000"/>
              </a:avLst>
            </a:prstGeom>
            <a:solidFill>
              <a:srgbClr val="2244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B51A19EC-C3D1-4859-B0F0-CDBD69662A83}"/>
                </a:ext>
              </a:extLst>
            </p:cNvPr>
            <p:cNvSpPr/>
            <p:nvPr/>
          </p:nvSpPr>
          <p:spPr>
            <a:xfrm>
              <a:off x="1603440" y="3360452"/>
              <a:ext cx="464459" cy="476883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6" name="TextBox 185">
              <a:extLst>
                <a:ext uri="{FF2B5EF4-FFF2-40B4-BE49-F238E27FC236}">
                  <a16:creationId xmlns:a16="http://schemas.microsoft.com/office/drawing/2014/main" id="{BD24E81F-480E-49BC-B1FA-477E593505D6}"/>
                </a:ext>
              </a:extLst>
            </p:cNvPr>
            <p:cNvSpPr txBox="1"/>
            <p:nvPr/>
          </p:nvSpPr>
          <p:spPr>
            <a:xfrm>
              <a:off x="1609340" y="3458912"/>
              <a:ext cx="465652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IN" sz="1200" b="1" dirty="0">
                  <a:latin typeface="Arial" panose="020B0604020202020204" pitchFamily="34" charset="0"/>
                  <a:cs typeface="Arial" panose="020B0604020202020204" pitchFamily="34" charset="0"/>
                </a:rPr>
                <a:t>1.1</a:t>
              </a:r>
            </a:p>
          </p:txBody>
        </p: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CE951917-FCD0-4A1F-875A-63A5ED002495}"/>
                </a:ext>
              </a:extLst>
            </p:cNvPr>
            <p:cNvSpPr txBox="1"/>
            <p:nvPr/>
          </p:nvSpPr>
          <p:spPr>
            <a:xfrm>
              <a:off x="2126307" y="3390171"/>
              <a:ext cx="2174898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IN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Why Diagnosis?</a:t>
              </a:r>
            </a:p>
          </p:txBody>
        </p:sp>
      </p:grpSp>
      <p:sp>
        <p:nvSpPr>
          <p:cNvPr id="139" name="Rectangle 138">
            <a:extLst>
              <a:ext uri="{FF2B5EF4-FFF2-40B4-BE49-F238E27FC236}">
                <a16:creationId xmlns:a16="http://schemas.microsoft.com/office/drawing/2014/main" id="{C398A45E-5AAC-4AA6-966A-A5D7649FFBDA}"/>
              </a:ext>
            </a:extLst>
          </p:cNvPr>
          <p:cNvSpPr/>
          <p:nvPr/>
        </p:nvSpPr>
        <p:spPr>
          <a:xfrm rot="5400000">
            <a:off x="1493818" y="1807081"/>
            <a:ext cx="95492" cy="3354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64CF262B-07E4-4B71-AE13-81A660B98772}"/>
              </a:ext>
            </a:extLst>
          </p:cNvPr>
          <p:cNvCxnSpPr/>
          <p:nvPr/>
        </p:nvCxnSpPr>
        <p:spPr>
          <a:xfrm>
            <a:off x="858022" y="1973207"/>
            <a:ext cx="825623" cy="0"/>
          </a:xfrm>
          <a:prstGeom prst="line">
            <a:avLst/>
          </a:prstGeom>
          <a:ln w="28575">
            <a:solidFill>
              <a:srgbClr val="00344C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Freeform: Shape 154">
            <a:extLst>
              <a:ext uri="{FF2B5EF4-FFF2-40B4-BE49-F238E27FC236}">
                <a16:creationId xmlns:a16="http://schemas.microsoft.com/office/drawing/2014/main" id="{490B6D88-27F0-4BAD-8617-B480FD4933F9}"/>
              </a:ext>
            </a:extLst>
          </p:cNvPr>
          <p:cNvSpPr>
            <a:spLocks/>
          </p:cNvSpPr>
          <p:nvPr/>
        </p:nvSpPr>
        <p:spPr>
          <a:xfrm rot="5400000">
            <a:off x="346426" y="1492693"/>
            <a:ext cx="978207" cy="81540"/>
          </a:xfrm>
          <a:custGeom>
            <a:avLst/>
            <a:gdLst>
              <a:gd name="connsiteX0" fmla="*/ 1318887 w 1417522"/>
              <a:gd name="connsiteY0" fmla="*/ 209872 h 196878"/>
              <a:gd name="connsiteX1" fmla="*/ 104936 w 1417522"/>
              <a:gd name="connsiteY1" fmla="*/ 209872 h 196878"/>
              <a:gd name="connsiteX2" fmla="*/ 0 w 1417522"/>
              <a:gd name="connsiteY2" fmla="*/ 104936 h 196878"/>
              <a:gd name="connsiteX3" fmla="*/ 0 w 1417522"/>
              <a:gd name="connsiteY3" fmla="*/ 104936 h 196878"/>
              <a:gd name="connsiteX4" fmla="*/ 104936 w 1417522"/>
              <a:gd name="connsiteY4" fmla="*/ 0 h 196878"/>
              <a:gd name="connsiteX5" fmla="*/ 1319084 w 1417522"/>
              <a:gd name="connsiteY5" fmla="*/ 0 h 196878"/>
              <a:gd name="connsiteX6" fmla="*/ 1424020 w 1417522"/>
              <a:gd name="connsiteY6" fmla="*/ 104936 h 196878"/>
              <a:gd name="connsiteX7" fmla="*/ 1424020 w 1417522"/>
              <a:gd name="connsiteY7" fmla="*/ 104936 h 196878"/>
              <a:gd name="connsiteX8" fmla="*/ 1318887 w 1417522"/>
              <a:gd name="connsiteY8" fmla="*/ 209872 h 196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17522" h="196878">
                <a:moveTo>
                  <a:pt x="1318887" y="209872"/>
                </a:moveTo>
                <a:lnTo>
                  <a:pt x="104936" y="209872"/>
                </a:lnTo>
                <a:cubicBezTo>
                  <a:pt x="47251" y="209872"/>
                  <a:pt x="0" y="162621"/>
                  <a:pt x="0" y="104936"/>
                </a:cubicBezTo>
                <a:lnTo>
                  <a:pt x="0" y="104936"/>
                </a:lnTo>
                <a:cubicBezTo>
                  <a:pt x="0" y="47251"/>
                  <a:pt x="47251" y="0"/>
                  <a:pt x="104936" y="0"/>
                </a:cubicBezTo>
                <a:lnTo>
                  <a:pt x="1319084" y="0"/>
                </a:lnTo>
                <a:cubicBezTo>
                  <a:pt x="1376769" y="0"/>
                  <a:pt x="1424020" y="47251"/>
                  <a:pt x="1424020" y="104936"/>
                </a:cubicBezTo>
                <a:lnTo>
                  <a:pt x="1424020" y="104936"/>
                </a:lnTo>
                <a:cubicBezTo>
                  <a:pt x="1424020" y="162621"/>
                  <a:pt x="1376769" y="209872"/>
                  <a:pt x="1318887" y="209872"/>
                </a:cubicBezTo>
                <a:close/>
              </a:path>
            </a:pathLst>
          </a:custGeom>
          <a:solidFill>
            <a:srgbClr val="00344C"/>
          </a:solidFill>
          <a:ln w="19682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158" name="Oval 157">
            <a:extLst>
              <a:ext uri="{FF2B5EF4-FFF2-40B4-BE49-F238E27FC236}">
                <a16:creationId xmlns:a16="http://schemas.microsoft.com/office/drawing/2014/main" id="{8E7BC85D-9828-4E09-8A31-DF821E0322AF}"/>
              </a:ext>
            </a:extLst>
          </p:cNvPr>
          <p:cNvSpPr>
            <a:spLocks noChangeAspect="1"/>
          </p:cNvSpPr>
          <p:nvPr/>
        </p:nvSpPr>
        <p:spPr>
          <a:xfrm>
            <a:off x="765759" y="1907215"/>
            <a:ext cx="130788" cy="140660"/>
          </a:xfrm>
          <a:prstGeom prst="ellipse">
            <a:avLst/>
          </a:prstGeom>
          <a:solidFill>
            <a:srgbClr val="00344C"/>
          </a:solidFill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7" name="Inhaltsplatzhalter 4">
            <a:extLst>
              <a:ext uri="{FF2B5EF4-FFF2-40B4-BE49-F238E27FC236}">
                <a16:creationId xmlns:a16="http://schemas.microsoft.com/office/drawing/2014/main" id="{78DB3ED8-67EC-40F9-A90B-08124F4828C8}"/>
              </a:ext>
            </a:extLst>
          </p:cNvPr>
          <p:cNvSpPr txBox="1">
            <a:spLocks/>
          </p:cNvSpPr>
          <p:nvPr/>
        </p:nvSpPr>
        <p:spPr>
          <a:xfrm>
            <a:off x="531945" y="637696"/>
            <a:ext cx="579096" cy="43088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2800" b="1" dirty="0">
                <a:latin typeface="Roboto" pitchFamily="2" charset="0"/>
                <a:ea typeface="Roboto Light" panose="02000000000000000000" pitchFamily="2" charset="0"/>
              </a:rPr>
              <a:t>1.0</a:t>
            </a:r>
            <a:endParaRPr lang="en-US" sz="18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2AD88F4-7F8B-4338-9C90-ED9DE67EDE86}"/>
              </a:ext>
            </a:extLst>
          </p:cNvPr>
          <p:cNvSpPr txBox="1"/>
          <p:nvPr/>
        </p:nvSpPr>
        <p:spPr>
          <a:xfrm>
            <a:off x="712650" y="3357714"/>
            <a:ext cx="4312481" cy="132343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000" dirty="0">
                <a:solidFill>
                  <a:srgbClr val="FF3654"/>
                </a:solidFill>
              </a:rPr>
              <a:t>●</a:t>
            </a:r>
            <a:r>
              <a:rPr lang="en-US" sz="2000" dirty="0"/>
              <a:t> Sensors Calibration</a:t>
            </a:r>
          </a:p>
          <a:p>
            <a:r>
              <a:rPr lang="ar-EG" sz="2000" dirty="0">
                <a:solidFill>
                  <a:srgbClr val="FF3654"/>
                </a:solidFill>
              </a:rPr>
              <a:t>●</a:t>
            </a:r>
            <a:r>
              <a:rPr lang="en-US" sz="2000" dirty="0"/>
              <a:t> ECU Resetting.</a:t>
            </a:r>
            <a:endParaRPr lang="ar-EG" sz="2000" dirty="0"/>
          </a:p>
          <a:p>
            <a:r>
              <a:rPr lang="ar-EG" sz="2000" dirty="0">
                <a:solidFill>
                  <a:srgbClr val="FF3654"/>
                </a:solidFill>
              </a:rPr>
              <a:t>●</a:t>
            </a:r>
            <a:r>
              <a:rPr lang="en-US" sz="2000" dirty="0"/>
              <a:t> Read and Override data on the ECU.</a:t>
            </a:r>
            <a:br>
              <a:rPr lang="en-US" sz="2000" dirty="0"/>
            </a:br>
            <a:r>
              <a:rPr lang="ar-EG" sz="2000" dirty="0">
                <a:solidFill>
                  <a:srgbClr val="FF3654"/>
                </a:solidFill>
              </a:rPr>
              <a:t>●</a:t>
            </a:r>
            <a:r>
              <a:rPr lang="en-US" sz="2000" dirty="0"/>
              <a:t> Get Diagnostic Trouble Codes (DTCs).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71DF180-6412-43CC-B333-9428230AD38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58" t="24628"/>
          <a:stretch/>
        </p:blipFill>
        <p:spPr>
          <a:xfrm>
            <a:off x="5025131" y="2367272"/>
            <a:ext cx="6938565" cy="39609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DF3257B-0DBC-4ACF-934B-926C78FD0A62}"/>
              </a:ext>
            </a:extLst>
          </p:cNvPr>
          <p:cNvSpPr txBox="1"/>
          <p:nvPr/>
        </p:nvSpPr>
        <p:spPr>
          <a:xfrm>
            <a:off x="7767810" y="6356350"/>
            <a:ext cx="1685579" cy="27699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200" i="1" dirty="0">
                <a:solidFill>
                  <a:schemeClr val="tx1">
                    <a:lumMod val="65000"/>
                    <a:lumOff val="35000"/>
                  </a:schemeClr>
                </a:solidFill>
                <a:cs typeface="+mj-cs"/>
              </a:rPr>
              <a:t> Figure:  Diagnosis Tool. </a:t>
            </a:r>
            <a:endParaRPr lang="ar-EG" sz="1200" i="1" dirty="0">
              <a:solidFill>
                <a:schemeClr val="tx1">
                  <a:lumMod val="65000"/>
                  <a:lumOff val="35000"/>
                </a:schemeClr>
              </a:solidFill>
              <a:cs typeface="+mj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8E0B8D-50C0-461B-8E61-0118F16F5364}"/>
              </a:ext>
            </a:extLst>
          </p:cNvPr>
          <p:cNvSpPr txBox="1"/>
          <p:nvPr/>
        </p:nvSpPr>
        <p:spPr>
          <a:xfrm>
            <a:off x="5166267" y="112263"/>
            <a:ext cx="5161536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800" b="1" i="1" dirty="0">
                <a:solidFill>
                  <a:schemeClr val="bg1">
                    <a:lumMod val="65000"/>
                  </a:schemeClr>
                </a:solidFill>
              </a:rPr>
              <a:t>ISO 14229 - Unified Diagnostic Services (UDS).</a:t>
            </a:r>
            <a:br>
              <a:rPr lang="en-US" sz="1800" b="1" i="1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sz="1800" b="1" i="1" dirty="0">
                <a:solidFill>
                  <a:schemeClr val="bg1">
                    <a:lumMod val="65000"/>
                  </a:schemeClr>
                </a:solidFill>
              </a:rPr>
              <a:t>Diagnostic Communication Manager (DCM).</a:t>
            </a:r>
            <a:endParaRPr lang="ar-EG" i="1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38978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ome">
            <a:extLst>
              <a:ext uri="{FF2B5EF4-FFF2-40B4-BE49-F238E27FC236}">
                <a16:creationId xmlns:a16="http://schemas.microsoft.com/office/drawing/2014/main" id="{9F1C6FEE-1FF5-4128-995B-ED894BCCE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7086" y="113088"/>
            <a:ext cx="1176804" cy="1176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2" name="Group 131">
            <a:extLst>
              <a:ext uri="{FF2B5EF4-FFF2-40B4-BE49-F238E27FC236}">
                <a16:creationId xmlns:a16="http://schemas.microsoft.com/office/drawing/2014/main" id="{1FBEE03D-7BD8-4EEE-A640-243294D15AB7}"/>
              </a:ext>
            </a:extLst>
          </p:cNvPr>
          <p:cNvGrpSpPr/>
          <p:nvPr/>
        </p:nvGrpSpPr>
        <p:grpSpPr>
          <a:xfrm>
            <a:off x="89807" y="112263"/>
            <a:ext cx="4816807" cy="1495307"/>
            <a:chOff x="34216" y="-655"/>
            <a:chExt cx="4816807" cy="1495307"/>
          </a:xfrm>
        </p:grpSpPr>
        <p:grpSp>
          <p:nvGrpSpPr>
            <p:cNvPr id="188" name="Group 187">
              <a:extLst>
                <a:ext uri="{FF2B5EF4-FFF2-40B4-BE49-F238E27FC236}">
                  <a16:creationId xmlns:a16="http://schemas.microsoft.com/office/drawing/2014/main" id="{FAB0177A-0ED3-4FD6-88D0-428DCEB9EC90}"/>
                </a:ext>
              </a:extLst>
            </p:cNvPr>
            <p:cNvGrpSpPr/>
            <p:nvPr/>
          </p:nvGrpSpPr>
          <p:grpSpPr>
            <a:xfrm>
              <a:off x="111191" y="83243"/>
              <a:ext cx="4739832" cy="1309713"/>
              <a:chOff x="1220742" y="2548712"/>
              <a:chExt cx="4739832" cy="1309713"/>
            </a:xfrm>
            <a:solidFill>
              <a:srgbClr val="22445F"/>
            </a:solidFill>
          </p:grpSpPr>
          <p:sp>
            <p:nvSpPr>
              <p:cNvPr id="192" name="Freeform: Shape 191">
                <a:extLst>
                  <a:ext uri="{FF2B5EF4-FFF2-40B4-BE49-F238E27FC236}">
                    <a16:creationId xmlns:a16="http://schemas.microsoft.com/office/drawing/2014/main" id="{6A52B8DD-F963-4566-92CF-A9AA08A68FEC}"/>
                  </a:ext>
                </a:extLst>
              </p:cNvPr>
              <p:cNvSpPr/>
              <p:nvPr/>
            </p:nvSpPr>
            <p:spPr>
              <a:xfrm>
                <a:off x="1885128" y="2642242"/>
                <a:ext cx="4075446" cy="1114150"/>
              </a:xfrm>
              <a:custGeom>
                <a:avLst/>
                <a:gdLst>
                  <a:gd name="connsiteX0" fmla="*/ 4080137 w 4075445"/>
                  <a:gd name="connsiteY0" fmla="*/ 563819 h 1114150"/>
                  <a:gd name="connsiteX1" fmla="*/ 3913014 w 4075445"/>
                  <a:gd name="connsiteY1" fmla="*/ 974882 h 1114150"/>
                  <a:gd name="connsiteX2" fmla="*/ 3508988 w 4075445"/>
                  <a:gd name="connsiteY2" fmla="*/ 1142298 h 1114150"/>
                  <a:gd name="connsiteX3" fmla="*/ 0 w 4075445"/>
                  <a:gd name="connsiteY3" fmla="*/ 1142298 h 1114150"/>
                  <a:gd name="connsiteX4" fmla="*/ 571149 w 4075445"/>
                  <a:gd name="connsiteY4" fmla="*/ 571149 h 1114150"/>
                  <a:gd name="connsiteX5" fmla="*/ 571149 w 4075445"/>
                  <a:gd name="connsiteY5" fmla="*/ 571149 h 1114150"/>
                  <a:gd name="connsiteX6" fmla="*/ 1142298 w 4075445"/>
                  <a:gd name="connsiteY6" fmla="*/ 0 h 1114150"/>
                  <a:gd name="connsiteX7" fmla="*/ 3493742 w 4075445"/>
                  <a:gd name="connsiteY7" fmla="*/ 0 h 1114150"/>
                  <a:gd name="connsiteX8" fmla="*/ 4080137 w 4075445"/>
                  <a:gd name="connsiteY8" fmla="*/ 563819 h 1114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075445" h="1114150">
                    <a:moveTo>
                      <a:pt x="4080137" y="563819"/>
                    </a:moveTo>
                    <a:cubicBezTo>
                      <a:pt x="4082189" y="724491"/>
                      <a:pt x="4017686" y="870210"/>
                      <a:pt x="3913014" y="974882"/>
                    </a:cubicBezTo>
                    <a:cubicBezTo>
                      <a:pt x="3809809" y="1078381"/>
                      <a:pt x="3666728" y="1142298"/>
                      <a:pt x="3508988" y="1142298"/>
                    </a:cubicBezTo>
                    <a:lnTo>
                      <a:pt x="0" y="1142298"/>
                    </a:lnTo>
                    <a:cubicBezTo>
                      <a:pt x="315481" y="1142298"/>
                      <a:pt x="571149" y="886336"/>
                      <a:pt x="571149" y="571149"/>
                    </a:cubicBezTo>
                    <a:lnTo>
                      <a:pt x="571149" y="571149"/>
                    </a:lnTo>
                    <a:cubicBezTo>
                      <a:pt x="571149" y="255668"/>
                      <a:pt x="826817" y="0"/>
                      <a:pt x="1142298" y="0"/>
                    </a:cubicBezTo>
                    <a:lnTo>
                      <a:pt x="3493742" y="0"/>
                    </a:lnTo>
                    <a:cubicBezTo>
                      <a:pt x="3809223" y="-293"/>
                      <a:pt x="4076032" y="248632"/>
                      <a:pt x="4080137" y="563819"/>
                    </a:cubicBezTo>
                    <a:close/>
                  </a:path>
                </a:pathLst>
              </a:custGeom>
              <a:grpFill/>
              <a:ln w="29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3" name="Freeform: Shape 192">
                <a:extLst>
                  <a:ext uri="{FF2B5EF4-FFF2-40B4-BE49-F238E27FC236}">
                    <a16:creationId xmlns:a16="http://schemas.microsoft.com/office/drawing/2014/main" id="{F7657A25-3CBC-405B-B1C0-4D7BEE630306}"/>
                  </a:ext>
                </a:extLst>
              </p:cNvPr>
              <p:cNvSpPr/>
              <p:nvPr/>
            </p:nvSpPr>
            <p:spPr>
              <a:xfrm>
                <a:off x="1220742" y="2548712"/>
                <a:ext cx="645035" cy="645034"/>
              </a:xfrm>
              <a:custGeom>
                <a:avLst/>
                <a:gdLst>
                  <a:gd name="connsiteX0" fmla="*/ 664679 w 645034"/>
                  <a:gd name="connsiteY0" fmla="*/ 0 h 645034"/>
                  <a:gd name="connsiteX1" fmla="*/ 664679 w 645034"/>
                  <a:gd name="connsiteY1" fmla="*/ 664679 h 645034"/>
                  <a:gd name="connsiteX2" fmla="*/ 0 w 645034"/>
                  <a:gd name="connsiteY2" fmla="*/ 664679 h 645034"/>
                  <a:gd name="connsiteX3" fmla="*/ 664679 w 645034"/>
                  <a:gd name="connsiteY3" fmla="*/ 0 h 6450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45034" h="645034">
                    <a:moveTo>
                      <a:pt x="664679" y="0"/>
                    </a:moveTo>
                    <a:lnTo>
                      <a:pt x="664679" y="664679"/>
                    </a:lnTo>
                    <a:lnTo>
                      <a:pt x="0" y="664679"/>
                    </a:lnTo>
                    <a:cubicBezTo>
                      <a:pt x="0" y="297595"/>
                      <a:pt x="297595" y="0"/>
                      <a:pt x="664679" y="0"/>
                    </a:cubicBezTo>
                    <a:close/>
                  </a:path>
                </a:pathLst>
              </a:custGeom>
              <a:grpFill/>
              <a:ln w="29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4" name="Freeform: Shape 193">
                <a:extLst>
                  <a:ext uri="{FF2B5EF4-FFF2-40B4-BE49-F238E27FC236}">
                    <a16:creationId xmlns:a16="http://schemas.microsoft.com/office/drawing/2014/main" id="{07A03AAD-4ED8-4E42-BF92-A49392E844A9}"/>
                  </a:ext>
                </a:extLst>
              </p:cNvPr>
              <p:cNvSpPr/>
              <p:nvPr/>
            </p:nvSpPr>
            <p:spPr>
              <a:xfrm>
                <a:off x="1885421" y="3213391"/>
                <a:ext cx="645035" cy="645034"/>
              </a:xfrm>
              <a:custGeom>
                <a:avLst/>
                <a:gdLst>
                  <a:gd name="connsiteX0" fmla="*/ 0 w 645034"/>
                  <a:gd name="connsiteY0" fmla="*/ 664386 h 645034"/>
                  <a:gd name="connsiteX1" fmla="*/ 0 w 645034"/>
                  <a:gd name="connsiteY1" fmla="*/ 0 h 645034"/>
                  <a:gd name="connsiteX2" fmla="*/ 664679 w 645034"/>
                  <a:gd name="connsiteY2" fmla="*/ 0 h 645034"/>
                  <a:gd name="connsiteX3" fmla="*/ 0 w 645034"/>
                  <a:gd name="connsiteY3" fmla="*/ 664386 h 6450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45034" h="645034">
                    <a:moveTo>
                      <a:pt x="0" y="664386"/>
                    </a:moveTo>
                    <a:lnTo>
                      <a:pt x="0" y="0"/>
                    </a:lnTo>
                    <a:lnTo>
                      <a:pt x="664679" y="0"/>
                    </a:lnTo>
                    <a:cubicBezTo>
                      <a:pt x="664386" y="366790"/>
                      <a:pt x="366790" y="664386"/>
                      <a:pt x="0" y="664386"/>
                    </a:cubicBezTo>
                    <a:close/>
                  </a:path>
                </a:pathLst>
              </a:custGeom>
              <a:grpFill/>
              <a:ln w="29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ED5AEFC1-CB4E-4D33-BEAE-14922E5603AD}"/>
                </a:ext>
              </a:extLst>
            </p:cNvPr>
            <p:cNvSpPr/>
            <p:nvPr/>
          </p:nvSpPr>
          <p:spPr>
            <a:xfrm>
              <a:off x="34216" y="-655"/>
              <a:ext cx="1495307" cy="1495307"/>
            </a:xfrm>
            <a:custGeom>
              <a:avLst/>
              <a:gdLst>
                <a:gd name="connsiteX0" fmla="*/ 1274404 w 1495307"/>
                <a:gd name="connsiteY0" fmla="*/ 526599 h 1495307"/>
                <a:gd name="connsiteX1" fmla="*/ 969011 w 1495307"/>
                <a:gd name="connsiteY1" fmla="*/ 1274404 h 1495307"/>
                <a:gd name="connsiteX2" fmla="*/ 221206 w 1495307"/>
                <a:gd name="connsiteY2" fmla="*/ 969011 h 1495307"/>
                <a:gd name="connsiteX3" fmla="*/ 526599 w 1495307"/>
                <a:gd name="connsiteY3" fmla="*/ 221206 h 1495307"/>
                <a:gd name="connsiteX4" fmla="*/ 1274404 w 1495307"/>
                <a:gd name="connsiteY4" fmla="*/ 526599 h 1495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5307" h="1495307">
                  <a:moveTo>
                    <a:pt x="1274404" y="526599"/>
                  </a:moveTo>
                  <a:cubicBezTo>
                    <a:pt x="1396573" y="817432"/>
                    <a:pt x="1259844" y="1152236"/>
                    <a:pt x="969011" y="1274404"/>
                  </a:cubicBezTo>
                  <a:cubicBezTo>
                    <a:pt x="678178" y="1396573"/>
                    <a:pt x="343375" y="1259844"/>
                    <a:pt x="221206" y="969011"/>
                  </a:cubicBezTo>
                  <a:cubicBezTo>
                    <a:pt x="99037" y="678178"/>
                    <a:pt x="235767" y="343375"/>
                    <a:pt x="526599" y="221206"/>
                  </a:cubicBezTo>
                  <a:cubicBezTo>
                    <a:pt x="817432" y="99037"/>
                    <a:pt x="1152236" y="235767"/>
                    <a:pt x="1274404" y="526599"/>
                  </a:cubicBezTo>
                  <a:close/>
                </a:path>
              </a:pathLst>
            </a:custGeom>
            <a:solidFill>
              <a:srgbClr val="FFFFFF"/>
            </a:solidFill>
            <a:ln w="29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5C443926-F0CD-403C-B4EF-D4A1E98C6E58}"/>
                </a:ext>
              </a:extLst>
            </p:cNvPr>
            <p:cNvSpPr/>
            <p:nvPr/>
          </p:nvSpPr>
          <p:spPr>
            <a:xfrm>
              <a:off x="362484" y="321007"/>
              <a:ext cx="820953" cy="820953"/>
            </a:xfrm>
            <a:custGeom>
              <a:avLst/>
              <a:gdLst>
                <a:gd name="connsiteX0" fmla="*/ 836199 w 820953"/>
                <a:gd name="connsiteY0" fmla="*/ 418100 h 820952"/>
                <a:gd name="connsiteX1" fmla="*/ 418100 w 820953"/>
                <a:gd name="connsiteY1" fmla="*/ 836199 h 820952"/>
                <a:gd name="connsiteX2" fmla="*/ 0 w 820953"/>
                <a:gd name="connsiteY2" fmla="*/ 418100 h 820952"/>
                <a:gd name="connsiteX3" fmla="*/ 418100 w 820953"/>
                <a:gd name="connsiteY3" fmla="*/ 0 h 820952"/>
                <a:gd name="connsiteX4" fmla="*/ 836199 w 820953"/>
                <a:gd name="connsiteY4" fmla="*/ 418100 h 820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0953" h="820952">
                  <a:moveTo>
                    <a:pt x="836199" y="418100"/>
                  </a:moveTo>
                  <a:cubicBezTo>
                    <a:pt x="836199" y="649010"/>
                    <a:pt x="649010" y="836199"/>
                    <a:pt x="418100" y="836199"/>
                  </a:cubicBezTo>
                  <a:cubicBezTo>
                    <a:pt x="187190" y="836199"/>
                    <a:pt x="0" y="649010"/>
                    <a:pt x="0" y="418100"/>
                  </a:cubicBezTo>
                  <a:cubicBezTo>
                    <a:pt x="0" y="187190"/>
                    <a:pt x="187190" y="0"/>
                    <a:pt x="418100" y="0"/>
                  </a:cubicBezTo>
                  <a:cubicBezTo>
                    <a:pt x="649010" y="0"/>
                    <a:pt x="836199" y="187190"/>
                    <a:pt x="836199" y="418100"/>
                  </a:cubicBezTo>
                  <a:close/>
                </a:path>
              </a:pathLst>
            </a:custGeom>
            <a:solidFill>
              <a:srgbClr val="00344C"/>
            </a:solidFill>
            <a:ln w="29281" cap="flat">
              <a:noFill/>
              <a:prstDash val="solid"/>
              <a:miter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1" name="TextBox 190">
              <a:extLst>
                <a:ext uri="{FF2B5EF4-FFF2-40B4-BE49-F238E27FC236}">
                  <a16:creationId xmlns:a16="http://schemas.microsoft.com/office/drawing/2014/main" id="{035706FA-7EC7-49F2-97F5-3B3CB5695A8A}"/>
                </a:ext>
              </a:extLst>
            </p:cNvPr>
            <p:cNvSpPr txBox="1"/>
            <p:nvPr/>
          </p:nvSpPr>
          <p:spPr>
            <a:xfrm>
              <a:off x="1612117" y="487687"/>
              <a:ext cx="2913112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IN" sz="2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INTRODUCTION</a:t>
              </a:r>
            </a:p>
          </p:txBody>
        </p:sp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D83D23B0-1B06-464B-8509-C6B14DE229FF}"/>
              </a:ext>
            </a:extLst>
          </p:cNvPr>
          <p:cNvGrpSpPr/>
          <p:nvPr/>
        </p:nvGrpSpPr>
        <p:grpSpPr>
          <a:xfrm>
            <a:off x="1598821" y="1683111"/>
            <a:ext cx="4933213" cy="575838"/>
            <a:chOff x="1574192" y="3310975"/>
            <a:chExt cx="4933213" cy="575838"/>
          </a:xfrm>
        </p:grpSpPr>
        <p:sp>
          <p:nvSpPr>
            <p:cNvPr id="184" name="Rounded Rectangle 61">
              <a:extLst>
                <a:ext uri="{FF2B5EF4-FFF2-40B4-BE49-F238E27FC236}">
                  <a16:creationId xmlns:a16="http://schemas.microsoft.com/office/drawing/2014/main" id="{119D47E6-9B26-4307-AC8C-55C366379A6A}"/>
                </a:ext>
              </a:extLst>
            </p:cNvPr>
            <p:cNvSpPr/>
            <p:nvPr/>
          </p:nvSpPr>
          <p:spPr>
            <a:xfrm>
              <a:off x="1574192" y="3310975"/>
              <a:ext cx="4312481" cy="575838"/>
            </a:xfrm>
            <a:prstGeom prst="roundRect">
              <a:avLst>
                <a:gd name="adj" fmla="val 50000"/>
              </a:avLst>
            </a:prstGeom>
            <a:solidFill>
              <a:srgbClr val="2244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B51A19EC-C3D1-4859-B0F0-CDBD69662A83}"/>
                </a:ext>
              </a:extLst>
            </p:cNvPr>
            <p:cNvSpPr/>
            <p:nvPr/>
          </p:nvSpPr>
          <p:spPr>
            <a:xfrm>
              <a:off x="1603440" y="3360452"/>
              <a:ext cx="464459" cy="476883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6" name="TextBox 185">
              <a:extLst>
                <a:ext uri="{FF2B5EF4-FFF2-40B4-BE49-F238E27FC236}">
                  <a16:creationId xmlns:a16="http://schemas.microsoft.com/office/drawing/2014/main" id="{BD24E81F-480E-49BC-B1FA-477E593505D6}"/>
                </a:ext>
              </a:extLst>
            </p:cNvPr>
            <p:cNvSpPr txBox="1"/>
            <p:nvPr/>
          </p:nvSpPr>
          <p:spPr>
            <a:xfrm>
              <a:off x="1609340" y="3458912"/>
              <a:ext cx="465652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IN" sz="1200" b="1" dirty="0">
                  <a:latin typeface="Arial" panose="020B0604020202020204" pitchFamily="34" charset="0"/>
                  <a:cs typeface="Arial" panose="020B0604020202020204" pitchFamily="34" charset="0"/>
                </a:rPr>
                <a:t>1.2</a:t>
              </a:r>
            </a:p>
          </p:txBody>
        </p: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CE951917-FCD0-4A1F-875A-63A5ED002495}"/>
                </a:ext>
              </a:extLst>
            </p:cNvPr>
            <p:cNvSpPr txBox="1"/>
            <p:nvPr/>
          </p:nvSpPr>
          <p:spPr>
            <a:xfrm>
              <a:off x="2126306" y="3390171"/>
              <a:ext cx="4381099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IN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 Diagnosis Layered Architecture</a:t>
              </a:r>
            </a:p>
          </p:txBody>
        </p:sp>
      </p:grpSp>
      <p:sp>
        <p:nvSpPr>
          <p:cNvPr id="139" name="Rectangle 138">
            <a:extLst>
              <a:ext uri="{FF2B5EF4-FFF2-40B4-BE49-F238E27FC236}">
                <a16:creationId xmlns:a16="http://schemas.microsoft.com/office/drawing/2014/main" id="{C398A45E-5AAC-4AA6-966A-A5D7649FFBDA}"/>
              </a:ext>
            </a:extLst>
          </p:cNvPr>
          <p:cNvSpPr/>
          <p:nvPr/>
        </p:nvSpPr>
        <p:spPr>
          <a:xfrm rot="5400000">
            <a:off x="1493818" y="1807081"/>
            <a:ext cx="95492" cy="3354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64CF262B-07E4-4B71-AE13-81A660B98772}"/>
              </a:ext>
            </a:extLst>
          </p:cNvPr>
          <p:cNvCxnSpPr/>
          <p:nvPr/>
        </p:nvCxnSpPr>
        <p:spPr>
          <a:xfrm>
            <a:off x="858022" y="1973207"/>
            <a:ext cx="825623" cy="0"/>
          </a:xfrm>
          <a:prstGeom prst="line">
            <a:avLst/>
          </a:prstGeom>
          <a:ln w="28575">
            <a:solidFill>
              <a:srgbClr val="00344C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Inhaltsplatzhalter 4">
            <a:extLst>
              <a:ext uri="{FF2B5EF4-FFF2-40B4-BE49-F238E27FC236}">
                <a16:creationId xmlns:a16="http://schemas.microsoft.com/office/drawing/2014/main" id="{78DB3ED8-67EC-40F9-A90B-08124F4828C8}"/>
              </a:ext>
            </a:extLst>
          </p:cNvPr>
          <p:cNvSpPr txBox="1">
            <a:spLocks/>
          </p:cNvSpPr>
          <p:nvPr/>
        </p:nvSpPr>
        <p:spPr>
          <a:xfrm>
            <a:off x="531945" y="637696"/>
            <a:ext cx="579096" cy="43088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2800" b="1" dirty="0">
                <a:latin typeface="Roboto" pitchFamily="2" charset="0"/>
                <a:ea typeface="Roboto Light" panose="02000000000000000000" pitchFamily="2" charset="0"/>
              </a:rPr>
              <a:t>1.0</a:t>
            </a:r>
            <a:endParaRPr lang="en-US" sz="18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35F211A7-A2F5-4EF1-8AC3-DE118ACAC7CE}"/>
              </a:ext>
            </a:extLst>
          </p:cNvPr>
          <p:cNvGrpSpPr/>
          <p:nvPr/>
        </p:nvGrpSpPr>
        <p:grpSpPr>
          <a:xfrm>
            <a:off x="166782" y="2367378"/>
            <a:ext cx="5744520" cy="4242420"/>
            <a:chOff x="166782" y="2367378"/>
            <a:chExt cx="5744520" cy="424242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273F486-2B10-4D5C-8581-9064FAF243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3239" t="7814" r="2538" b="17870"/>
            <a:stretch/>
          </p:blipFill>
          <p:spPr>
            <a:xfrm>
              <a:off x="3514256" y="2385924"/>
              <a:ext cx="2397046" cy="413471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0498EA8-D6E5-4091-9C2A-C874474F7C9C}"/>
                </a:ext>
              </a:extLst>
            </p:cNvPr>
            <p:cNvPicPr/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32" t="15097" r="71284" b="9101"/>
            <a:stretch/>
          </p:blipFill>
          <p:spPr bwMode="auto">
            <a:xfrm>
              <a:off x="166782" y="2367378"/>
              <a:ext cx="2397046" cy="4242420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cxnSp>
          <p:nvCxnSpPr>
            <p:cNvPr id="33" name="Curved Connector 10">
              <a:extLst>
                <a:ext uri="{FF2B5EF4-FFF2-40B4-BE49-F238E27FC236}">
                  <a16:creationId xmlns:a16="http://schemas.microsoft.com/office/drawing/2014/main" id="{BC792E6E-A772-4FDA-BF8E-2E24E5160B3C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2256316" y="2975215"/>
              <a:ext cx="1352884" cy="947630"/>
            </a:xfrm>
            <a:prstGeom prst="curvedConnector3">
              <a:avLst/>
            </a:prstGeom>
            <a:ln w="38100">
              <a:solidFill>
                <a:srgbClr val="FF3654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Curved Connector 11">
              <a:extLst>
                <a:ext uri="{FF2B5EF4-FFF2-40B4-BE49-F238E27FC236}">
                  <a16:creationId xmlns:a16="http://schemas.microsoft.com/office/drawing/2014/main" id="{60233AF3-3389-4366-9CE4-BD4E2D19520E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2256314" y="2780774"/>
              <a:ext cx="1257943" cy="2244"/>
            </a:xfrm>
            <a:prstGeom prst="curvedConnector3">
              <a:avLst/>
            </a:prstGeom>
            <a:ln w="38100">
              <a:solidFill>
                <a:srgbClr val="FF3654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Curved Connector 8">
              <a:extLst>
                <a:ext uri="{FF2B5EF4-FFF2-40B4-BE49-F238E27FC236}">
                  <a16:creationId xmlns:a16="http://schemas.microsoft.com/office/drawing/2014/main" id="{E85393B8-182F-49F3-B224-5BC3141BC0D8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2375066" y="3799280"/>
              <a:ext cx="1245003" cy="1232766"/>
            </a:xfrm>
            <a:prstGeom prst="curvedConnector3">
              <a:avLst>
                <a:gd name="adj1" fmla="val 39289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Curved Connector 9">
              <a:extLst>
                <a:ext uri="{FF2B5EF4-FFF2-40B4-BE49-F238E27FC236}">
                  <a16:creationId xmlns:a16="http://schemas.microsoft.com/office/drawing/2014/main" id="{4F5C6ECF-5A06-42E0-A3A7-0462C3B26D2D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2381839" y="4448417"/>
              <a:ext cx="1238230" cy="104083"/>
            </a:xfrm>
            <a:prstGeom prst="curved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8" name="Curved Connector 7">
              <a:extLst>
                <a:ext uri="{FF2B5EF4-FFF2-40B4-BE49-F238E27FC236}">
                  <a16:creationId xmlns:a16="http://schemas.microsoft.com/office/drawing/2014/main" id="{8A4A1EBE-6B41-4F6B-94BD-52D743605E82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2381826" y="5336202"/>
              <a:ext cx="1215026" cy="221414"/>
            </a:xfrm>
            <a:prstGeom prst="curved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4" name="Curved Connector 6">
              <a:extLst>
                <a:ext uri="{FF2B5EF4-FFF2-40B4-BE49-F238E27FC236}">
                  <a16:creationId xmlns:a16="http://schemas.microsoft.com/office/drawing/2014/main" id="{7DE88049-F921-46BA-8615-798039CDB24B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2366780" y="6162145"/>
              <a:ext cx="1230073" cy="12700"/>
            </a:xfrm>
            <a:prstGeom prst="curvedConnector3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A68A9B51-90A3-4A73-B233-8D417C4D7F50}"/>
              </a:ext>
            </a:extLst>
          </p:cNvPr>
          <p:cNvSpPr txBox="1"/>
          <p:nvPr/>
        </p:nvSpPr>
        <p:spPr>
          <a:xfrm>
            <a:off x="1607272" y="6475292"/>
            <a:ext cx="2825028" cy="27699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200" i="1" dirty="0">
                <a:solidFill>
                  <a:schemeClr val="tx1">
                    <a:lumMod val="65000"/>
                    <a:lumOff val="35000"/>
                  </a:schemeClr>
                </a:solidFill>
                <a:cs typeface="+mj-cs"/>
              </a:rPr>
              <a:t> Figure: Diagnosis Stack Mapping to OSI.</a:t>
            </a:r>
            <a:endParaRPr lang="ar-EG" sz="1200" i="1" dirty="0">
              <a:solidFill>
                <a:schemeClr val="tx1">
                  <a:lumMod val="65000"/>
                  <a:lumOff val="35000"/>
                </a:schemeClr>
              </a:solidFill>
              <a:cs typeface="+mj-cs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2C31A47-3C12-49BE-881A-BB2707281B3E}"/>
              </a:ext>
            </a:extLst>
          </p:cNvPr>
          <p:cNvSpPr txBox="1"/>
          <p:nvPr/>
        </p:nvSpPr>
        <p:spPr>
          <a:xfrm>
            <a:off x="7112946" y="6467913"/>
            <a:ext cx="4382542" cy="27699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200" i="1" dirty="0">
                <a:solidFill>
                  <a:schemeClr val="tx1">
                    <a:lumMod val="65000"/>
                    <a:lumOff val="35000"/>
                  </a:schemeClr>
                </a:solidFill>
                <a:cs typeface="+mj-cs"/>
              </a:rPr>
              <a:t> Figure:  Diagnosis Stack in AUTOSAR Layered Architecture. </a:t>
            </a:r>
            <a:endParaRPr lang="ar-EG" sz="1200" i="1" dirty="0">
              <a:solidFill>
                <a:schemeClr val="tx1">
                  <a:lumMod val="65000"/>
                  <a:lumOff val="35000"/>
                </a:schemeClr>
              </a:solidFill>
              <a:cs typeface="+mj-cs"/>
            </a:endParaRPr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087FAC20-C1F6-496E-A2C4-2C0C40940023}"/>
              </a:ext>
            </a:extLst>
          </p:cNvPr>
          <p:cNvSpPr>
            <a:spLocks/>
          </p:cNvSpPr>
          <p:nvPr/>
        </p:nvSpPr>
        <p:spPr>
          <a:xfrm rot="5400000">
            <a:off x="346426" y="1492693"/>
            <a:ext cx="978207" cy="81540"/>
          </a:xfrm>
          <a:custGeom>
            <a:avLst/>
            <a:gdLst>
              <a:gd name="connsiteX0" fmla="*/ 1318887 w 1417522"/>
              <a:gd name="connsiteY0" fmla="*/ 209872 h 196878"/>
              <a:gd name="connsiteX1" fmla="*/ 104936 w 1417522"/>
              <a:gd name="connsiteY1" fmla="*/ 209872 h 196878"/>
              <a:gd name="connsiteX2" fmla="*/ 0 w 1417522"/>
              <a:gd name="connsiteY2" fmla="*/ 104936 h 196878"/>
              <a:gd name="connsiteX3" fmla="*/ 0 w 1417522"/>
              <a:gd name="connsiteY3" fmla="*/ 104936 h 196878"/>
              <a:gd name="connsiteX4" fmla="*/ 104936 w 1417522"/>
              <a:gd name="connsiteY4" fmla="*/ 0 h 196878"/>
              <a:gd name="connsiteX5" fmla="*/ 1319084 w 1417522"/>
              <a:gd name="connsiteY5" fmla="*/ 0 h 196878"/>
              <a:gd name="connsiteX6" fmla="*/ 1424020 w 1417522"/>
              <a:gd name="connsiteY6" fmla="*/ 104936 h 196878"/>
              <a:gd name="connsiteX7" fmla="*/ 1424020 w 1417522"/>
              <a:gd name="connsiteY7" fmla="*/ 104936 h 196878"/>
              <a:gd name="connsiteX8" fmla="*/ 1318887 w 1417522"/>
              <a:gd name="connsiteY8" fmla="*/ 209872 h 196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17522" h="196878">
                <a:moveTo>
                  <a:pt x="1318887" y="209872"/>
                </a:moveTo>
                <a:lnTo>
                  <a:pt x="104936" y="209872"/>
                </a:lnTo>
                <a:cubicBezTo>
                  <a:pt x="47251" y="209872"/>
                  <a:pt x="0" y="162621"/>
                  <a:pt x="0" y="104936"/>
                </a:cubicBezTo>
                <a:lnTo>
                  <a:pt x="0" y="104936"/>
                </a:lnTo>
                <a:cubicBezTo>
                  <a:pt x="0" y="47251"/>
                  <a:pt x="47251" y="0"/>
                  <a:pt x="104936" y="0"/>
                </a:cubicBezTo>
                <a:lnTo>
                  <a:pt x="1319084" y="0"/>
                </a:lnTo>
                <a:cubicBezTo>
                  <a:pt x="1376769" y="0"/>
                  <a:pt x="1424020" y="47251"/>
                  <a:pt x="1424020" y="104936"/>
                </a:cubicBezTo>
                <a:lnTo>
                  <a:pt x="1424020" y="104936"/>
                </a:lnTo>
                <a:cubicBezTo>
                  <a:pt x="1424020" y="162621"/>
                  <a:pt x="1376769" y="209872"/>
                  <a:pt x="1318887" y="209872"/>
                </a:cubicBezTo>
                <a:close/>
              </a:path>
            </a:pathLst>
          </a:custGeom>
          <a:solidFill>
            <a:srgbClr val="00344C"/>
          </a:solidFill>
          <a:ln w="19682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9D0FB46-042F-458C-82AD-17B592F4BBD1}"/>
              </a:ext>
            </a:extLst>
          </p:cNvPr>
          <p:cNvGrpSpPr/>
          <p:nvPr/>
        </p:nvGrpSpPr>
        <p:grpSpPr>
          <a:xfrm>
            <a:off x="5996588" y="1493446"/>
            <a:ext cx="6087302" cy="4974467"/>
            <a:chOff x="5996588" y="1493446"/>
            <a:chExt cx="6087302" cy="4974467"/>
          </a:xfrm>
        </p:grpSpPr>
        <p:pic>
          <p:nvPicPr>
            <p:cNvPr id="4" name="Picture 2" descr="Diagnostic Stack – Automotive &amp; Embedded Info">
              <a:extLst>
                <a:ext uri="{FF2B5EF4-FFF2-40B4-BE49-F238E27FC236}">
                  <a16:creationId xmlns:a16="http://schemas.microsoft.com/office/drawing/2014/main" id="{15D48DB7-8F4C-4BEB-8198-DE9B061695B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96588" y="1493446"/>
              <a:ext cx="6087302" cy="49744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05A05845-C216-48BC-A268-0323A0238C3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391275" y="2909713"/>
              <a:ext cx="584027" cy="314307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D4F1795-C568-4EFB-A273-478B55B6EBC1}"/>
                </a:ext>
              </a:extLst>
            </p:cNvPr>
            <p:cNvSpPr txBox="1"/>
            <p:nvPr/>
          </p:nvSpPr>
          <p:spPr>
            <a:xfrm>
              <a:off x="6391275" y="2900854"/>
              <a:ext cx="556819" cy="307777"/>
            </a:xfrm>
            <a:prstGeom prst="rect">
              <a:avLst/>
            </a:prstGeom>
            <a:noFill/>
          </p:spPr>
          <p:txBody>
            <a:bodyPr wrap="none" rtlCol="1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</a:rPr>
                <a:t>COM</a:t>
              </a:r>
              <a:endParaRPr lang="ar-EG" b="1" dirty="0">
                <a:solidFill>
                  <a:schemeClr val="bg1"/>
                </a:solidFill>
              </a:endParaRP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C6CC7AB4-3102-4616-A275-C51A3D660B66}"/>
                </a:ext>
              </a:extLst>
            </p:cNvPr>
            <p:cNvCxnSpPr/>
            <p:nvPr/>
          </p:nvCxnSpPr>
          <p:spPr>
            <a:xfrm>
              <a:off x="6532034" y="3227008"/>
              <a:ext cx="0" cy="32388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B22CE87D-9F16-41B0-A559-8A7DE0F6733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40564" y="3224020"/>
              <a:ext cx="0" cy="30955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0A46F176-B632-481C-A432-1950362CEF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95859" y="3054742"/>
              <a:ext cx="217087" cy="1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58" name="Oval 157">
            <a:extLst>
              <a:ext uri="{FF2B5EF4-FFF2-40B4-BE49-F238E27FC236}">
                <a16:creationId xmlns:a16="http://schemas.microsoft.com/office/drawing/2014/main" id="{8E7BC85D-9828-4E09-8A31-DF821E0322AF}"/>
              </a:ext>
            </a:extLst>
          </p:cNvPr>
          <p:cNvSpPr>
            <a:spLocks noChangeAspect="1"/>
          </p:cNvSpPr>
          <p:nvPr/>
        </p:nvSpPr>
        <p:spPr>
          <a:xfrm>
            <a:off x="765759" y="1907215"/>
            <a:ext cx="130788" cy="140660"/>
          </a:xfrm>
          <a:prstGeom prst="ellipse">
            <a:avLst/>
          </a:prstGeom>
          <a:solidFill>
            <a:srgbClr val="00344C"/>
          </a:solidFill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9F051C-9DAC-4FFF-B888-8D90C5DF079B}"/>
              </a:ext>
            </a:extLst>
          </p:cNvPr>
          <p:cNvSpPr txBox="1"/>
          <p:nvPr/>
        </p:nvSpPr>
        <p:spPr>
          <a:xfrm>
            <a:off x="5166267" y="112263"/>
            <a:ext cx="5161536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800" b="1" i="1" dirty="0">
                <a:solidFill>
                  <a:schemeClr val="bg1">
                    <a:lumMod val="65000"/>
                  </a:schemeClr>
                </a:solidFill>
              </a:rPr>
              <a:t>ISO 14229 - Unified Diagnostic Services (UDS).</a:t>
            </a:r>
            <a:br>
              <a:rPr lang="en-US" sz="1800" b="1" i="1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sz="1800" b="1" i="1" dirty="0">
                <a:solidFill>
                  <a:schemeClr val="bg1">
                    <a:lumMod val="65000"/>
                  </a:schemeClr>
                </a:solidFill>
              </a:rPr>
              <a:t>Diagnostic Communication Manager (DCM).</a:t>
            </a:r>
            <a:endParaRPr lang="ar-EG" i="1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625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ome">
            <a:extLst>
              <a:ext uri="{FF2B5EF4-FFF2-40B4-BE49-F238E27FC236}">
                <a16:creationId xmlns:a16="http://schemas.microsoft.com/office/drawing/2014/main" id="{9F1C6FEE-1FF5-4128-995B-ED894BCCE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7086" y="113088"/>
            <a:ext cx="1176804" cy="1176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9" name="Rectangle 138">
            <a:extLst>
              <a:ext uri="{FF2B5EF4-FFF2-40B4-BE49-F238E27FC236}">
                <a16:creationId xmlns:a16="http://schemas.microsoft.com/office/drawing/2014/main" id="{C398A45E-5AAC-4AA6-966A-A5D7649FFBDA}"/>
              </a:ext>
            </a:extLst>
          </p:cNvPr>
          <p:cNvSpPr/>
          <p:nvPr/>
        </p:nvSpPr>
        <p:spPr>
          <a:xfrm rot="5400000">
            <a:off x="1493818" y="1807081"/>
            <a:ext cx="95492" cy="3354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B000272-FA10-4491-928F-C5C6B2402CBA}"/>
              </a:ext>
            </a:extLst>
          </p:cNvPr>
          <p:cNvGrpSpPr/>
          <p:nvPr/>
        </p:nvGrpSpPr>
        <p:grpSpPr>
          <a:xfrm>
            <a:off x="89807" y="112263"/>
            <a:ext cx="6006193" cy="2146686"/>
            <a:chOff x="89807" y="112263"/>
            <a:chExt cx="6006193" cy="2146686"/>
          </a:xfrm>
        </p:grpSpPr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1FBEE03D-7BD8-4EEE-A640-243294D15AB7}"/>
                </a:ext>
              </a:extLst>
            </p:cNvPr>
            <p:cNvGrpSpPr/>
            <p:nvPr/>
          </p:nvGrpSpPr>
          <p:grpSpPr>
            <a:xfrm>
              <a:off x="89807" y="112263"/>
              <a:ext cx="4816807" cy="1495307"/>
              <a:chOff x="34216" y="-655"/>
              <a:chExt cx="4816807" cy="1495307"/>
            </a:xfrm>
          </p:grpSpPr>
          <p:grpSp>
            <p:nvGrpSpPr>
              <p:cNvPr id="188" name="Group 187">
                <a:extLst>
                  <a:ext uri="{FF2B5EF4-FFF2-40B4-BE49-F238E27FC236}">
                    <a16:creationId xmlns:a16="http://schemas.microsoft.com/office/drawing/2014/main" id="{FAB0177A-0ED3-4FD6-88D0-428DCEB9EC90}"/>
                  </a:ext>
                </a:extLst>
              </p:cNvPr>
              <p:cNvGrpSpPr/>
              <p:nvPr/>
            </p:nvGrpSpPr>
            <p:grpSpPr>
              <a:xfrm>
                <a:off x="111191" y="83243"/>
                <a:ext cx="4739832" cy="1309713"/>
                <a:chOff x="1220742" y="2548712"/>
                <a:chExt cx="4739832" cy="1309713"/>
              </a:xfrm>
              <a:solidFill>
                <a:srgbClr val="22445F"/>
              </a:solidFill>
            </p:grpSpPr>
            <p:sp>
              <p:nvSpPr>
                <p:cNvPr id="192" name="Freeform: Shape 191">
                  <a:extLst>
                    <a:ext uri="{FF2B5EF4-FFF2-40B4-BE49-F238E27FC236}">
                      <a16:creationId xmlns:a16="http://schemas.microsoft.com/office/drawing/2014/main" id="{6A52B8DD-F963-4566-92CF-A9AA08A68FEC}"/>
                    </a:ext>
                  </a:extLst>
                </p:cNvPr>
                <p:cNvSpPr/>
                <p:nvPr/>
              </p:nvSpPr>
              <p:spPr>
                <a:xfrm>
                  <a:off x="1885128" y="2642242"/>
                  <a:ext cx="4075446" cy="1114150"/>
                </a:xfrm>
                <a:custGeom>
                  <a:avLst/>
                  <a:gdLst>
                    <a:gd name="connsiteX0" fmla="*/ 4080137 w 4075445"/>
                    <a:gd name="connsiteY0" fmla="*/ 563819 h 1114150"/>
                    <a:gd name="connsiteX1" fmla="*/ 3913014 w 4075445"/>
                    <a:gd name="connsiteY1" fmla="*/ 974882 h 1114150"/>
                    <a:gd name="connsiteX2" fmla="*/ 3508988 w 4075445"/>
                    <a:gd name="connsiteY2" fmla="*/ 1142298 h 1114150"/>
                    <a:gd name="connsiteX3" fmla="*/ 0 w 4075445"/>
                    <a:gd name="connsiteY3" fmla="*/ 1142298 h 1114150"/>
                    <a:gd name="connsiteX4" fmla="*/ 571149 w 4075445"/>
                    <a:gd name="connsiteY4" fmla="*/ 571149 h 1114150"/>
                    <a:gd name="connsiteX5" fmla="*/ 571149 w 4075445"/>
                    <a:gd name="connsiteY5" fmla="*/ 571149 h 1114150"/>
                    <a:gd name="connsiteX6" fmla="*/ 1142298 w 4075445"/>
                    <a:gd name="connsiteY6" fmla="*/ 0 h 1114150"/>
                    <a:gd name="connsiteX7" fmla="*/ 3493742 w 4075445"/>
                    <a:gd name="connsiteY7" fmla="*/ 0 h 1114150"/>
                    <a:gd name="connsiteX8" fmla="*/ 4080137 w 4075445"/>
                    <a:gd name="connsiteY8" fmla="*/ 563819 h 1114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075445" h="1114150">
                      <a:moveTo>
                        <a:pt x="4080137" y="563819"/>
                      </a:moveTo>
                      <a:cubicBezTo>
                        <a:pt x="4082189" y="724491"/>
                        <a:pt x="4017686" y="870210"/>
                        <a:pt x="3913014" y="974882"/>
                      </a:cubicBezTo>
                      <a:cubicBezTo>
                        <a:pt x="3809809" y="1078381"/>
                        <a:pt x="3666728" y="1142298"/>
                        <a:pt x="3508988" y="1142298"/>
                      </a:cubicBezTo>
                      <a:lnTo>
                        <a:pt x="0" y="1142298"/>
                      </a:lnTo>
                      <a:cubicBezTo>
                        <a:pt x="315481" y="1142298"/>
                        <a:pt x="571149" y="886336"/>
                        <a:pt x="571149" y="571149"/>
                      </a:cubicBezTo>
                      <a:lnTo>
                        <a:pt x="571149" y="571149"/>
                      </a:lnTo>
                      <a:cubicBezTo>
                        <a:pt x="571149" y="255668"/>
                        <a:pt x="826817" y="0"/>
                        <a:pt x="1142298" y="0"/>
                      </a:cubicBezTo>
                      <a:lnTo>
                        <a:pt x="3493742" y="0"/>
                      </a:lnTo>
                      <a:cubicBezTo>
                        <a:pt x="3809223" y="-293"/>
                        <a:pt x="4076032" y="248632"/>
                        <a:pt x="4080137" y="563819"/>
                      </a:cubicBezTo>
                      <a:close/>
                    </a:path>
                  </a:pathLst>
                </a:custGeom>
                <a:grpFill/>
                <a:ln w="2928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93" name="Freeform: Shape 192">
                  <a:extLst>
                    <a:ext uri="{FF2B5EF4-FFF2-40B4-BE49-F238E27FC236}">
                      <a16:creationId xmlns:a16="http://schemas.microsoft.com/office/drawing/2014/main" id="{F7657A25-3CBC-405B-B1C0-4D7BEE630306}"/>
                    </a:ext>
                  </a:extLst>
                </p:cNvPr>
                <p:cNvSpPr/>
                <p:nvPr/>
              </p:nvSpPr>
              <p:spPr>
                <a:xfrm>
                  <a:off x="1220742" y="2548712"/>
                  <a:ext cx="645035" cy="645034"/>
                </a:xfrm>
                <a:custGeom>
                  <a:avLst/>
                  <a:gdLst>
                    <a:gd name="connsiteX0" fmla="*/ 664679 w 645034"/>
                    <a:gd name="connsiteY0" fmla="*/ 0 h 645034"/>
                    <a:gd name="connsiteX1" fmla="*/ 664679 w 645034"/>
                    <a:gd name="connsiteY1" fmla="*/ 664679 h 645034"/>
                    <a:gd name="connsiteX2" fmla="*/ 0 w 645034"/>
                    <a:gd name="connsiteY2" fmla="*/ 664679 h 645034"/>
                    <a:gd name="connsiteX3" fmla="*/ 664679 w 645034"/>
                    <a:gd name="connsiteY3" fmla="*/ 0 h 6450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45034" h="645034">
                      <a:moveTo>
                        <a:pt x="664679" y="0"/>
                      </a:moveTo>
                      <a:lnTo>
                        <a:pt x="664679" y="664679"/>
                      </a:lnTo>
                      <a:lnTo>
                        <a:pt x="0" y="664679"/>
                      </a:lnTo>
                      <a:cubicBezTo>
                        <a:pt x="0" y="297595"/>
                        <a:pt x="297595" y="0"/>
                        <a:pt x="664679" y="0"/>
                      </a:cubicBezTo>
                      <a:close/>
                    </a:path>
                  </a:pathLst>
                </a:custGeom>
                <a:grpFill/>
                <a:ln w="2928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94" name="Freeform: Shape 193">
                  <a:extLst>
                    <a:ext uri="{FF2B5EF4-FFF2-40B4-BE49-F238E27FC236}">
                      <a16:creationId xmlns:a16="http://schemas.microsoft.com/office/drawing/2014/main" id="{07A03AAD-4ED8-4E42-BF92-A49392E844A9}"/>
                    </a:ext>
                  </a:extLst>
                </p:cNvPr>
                <p:cNvSpPr/>
                <p:nvPr/>
              </p:nvSpPr>
              <p:spPr>
                <a:xfrm>
                  <a:off x="1885421" y="3213391"/>
                  <a:ext cx="645035" cy="645034"/>
                </a:xfrm>
                <a:custGeom>
                  <a:avLst/>
                  <a:gdLst>
                    <a:gd name="connsiteX0" fmla="*/ 0 w 645034"/>
                    <a:gd name="connsiteY0" fmla="*/ 664386 h 645034"/>
                    <a:gd name="connsiteX1" fmla="*/ 0 w 645034"/>
                    <a:gd name="connsiteY1" fmla="*/ 0 h 645034"/>
                    <a:gd name="connsiteX2" fmla="*/ 664679 w 645034"/>
                    <a:gd name="connsiteY2" fmla="*/ 0 h 645034"/>
                    <a:gd name="connsiteX3" fmla="*/ 0 w 645034"/>
                    <a:gd name="connsiteY3" fmla="*/ 664386 h 6450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45034" h="645034">
                      <a:moveTo>
                        <a:pt x="0" y="664386"/>
                      </a:moveTo>
                      <a:lnTo>
                        <a:pt x="0" y="0"/>
                      </a:lnTo>
                      <a:lnTo>
                        <a:pt x="664679" y="0"/>
                      </a:lnTo>
                      <a:cubicBezTo>
                        <a:pt x="664386" y="366790"/>
                        <a:pt x="366790" y="664386"/>
                        <a:pt x="0" y="664386"/>
                      </a:cubicBezTo>
                      <a:close/>
                    </a:path>
                  </a:pathLst>
                </a:custGeom>
                <a:grpFill/>
                <a:ln w="2928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189" name="Freeform: Shape 188">
                <a:extLst>
                  <a:ext uri="{FF2B5EF4-FFF2-40B4-BE49-F238E27FC236}">
                    <a16:creationId xmlns:a16="http://schemas.microsoft.com/office/drawing/2014/main" id="{ED5AEFC1-CB4E-4D33-BEAE-14922E5603AD}"/>
                  </a:ext>
                </a:extLst>
              </p:cNvPr>
              <p:cNvSpPr/>
              <p:nvPr/>
            </p:nvSpPr>
            <p:spPr>
              <a:xfrm>
                <a:off x="34216" y="-655"/>
                <a:ext cx="1495307" cy="1495307"/>
              </a:xfrm>
              <a:custGeom>
                <a:avLst/>
                <a:gdLst>
                  <a:gd name="connsiteX0" fmla="*/ 1274404 w 1495307"/>
                  <a:gd name="connsiteY0" fmla="*/ 526599 h 1495307"/>
                  <a:gd name="connsiteX1" fmla="*/ 969011 w 1495307"/>
                  <a:gd name="connsiteY1" fmla="*/ 1274404 h 1495307"/>
                  <a:gd name="connsiteX2" fmla="*/ 221206 w 1495307"/>
                  <a:gd name="connsiteY2" fmla="*/ 969011 h 1495307"/>
                  <a:gd name="connsiteX3" fmla="*/ 526599 w 1495307"/>
                  <a:gd name="connsiteY3" fmla="*/ 221206 h 1495307"/>
                  <a:gd name="connsiteX4" fmla="*/ 1274404 w 1495307"/>
                  <a:gd name="connsiteY4" fmla="*/ 526599 h 14953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95307" h="1495307">
                    <a:moveTo>
                      <a:pt x="1274404" y="526599"/>
                    </a:moveTo>
                    <a:cubicBezTo>
                      <a:pt x="1396573" y="817432"/>
                      <a:pt x="1259844" y="1152236"/>
                      <a:pt x="969011" y="1274404"/>
                    </a:cubicBezTo>
                    <a:cubicBezTo>
                      <a:pt x="678178" y="1396573"/>
                      <a:pt x="343375" y="1259844"/>
                      <a:pt x="221206" y="969011"/>
                    </a:cubicBezTo>
                    <a:cubicBezTo>
                      <a:pt x="99037" y="678178"/>
                      <a:pt x="235767" y="343375"/>
                      <a:pt x="526599" y="221206"/>
                    </a:cubicBezTo>
                    <a:cubicBezTo>
                      <a:pt x="817432" y="99037"/>
                      <a:pt x="1152236" y="235767"/>
                      <a:pt x="1274404" y="526599"/>
                    </a:cubicBezTo>
                    <a:close/>
                  </a:path>
                </a:pathLst>
              </a:custGeom>
              <a:solidFill>
                <a:srgbClr val="FFFFFF"/>
              </a:solidFill>
              <a:ln w="29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0" name="Freeform: Shape 189">
                <a:extLst>
                  <a:ext uri="{FF2B5EF4-FFF2-40B4-BE49-F238E27FC236}">
                    <a16:creationId xmlns:a16="http://schemas.microsoft.com/office/drawing/2014/main" id="{5C443926-F0CD-403C-B4EF-D4A1E98C6E58}"/>
                  </a:ext>
                </a:extLst>
              </p:cNvPr>
              <p:cNvSpPr/>
              <p:nvPr/>
            </p:nvSpPr>
            <p:spPr>
              <a:xfrm>
                <a:off x="362484" y="321007"/>
                <a:ext cx="820953" cy="820953"/>
              </a:xfrm>
              <a:custGeom>
                <a:avLst/>
                <a:gdLst>
                  <a:gd name="connsiteX0" fmla="*/ 836199 w 820953"/>
                  <a:gd name="connsiteY0" fmla="*/ 418100 h 820952"/>
                  <a:gd name="connsiteX1" fmla="*/ 418100 w 820953"/>
                  <a:gd name="connsiteY1" fmla="*/ 836199 h 820952"/>
                  <a:gd name="connsiteX2" fmla="*/ 0 w 820953"/>
                  <a:gd name="connsiteY2" fmla="*/ 418100 h 820952"/>
                  <a:gd name="connsiteX3" fmla="*/ 418100 w 820953"/>
                  <a:gd name="connsiteY3" fmla="*/ 0 h 820952"/>
                  <a:gd name="connsiteX4" fmla="*/ 836199 w 820953"/>
                  <a:gd name="connsiteY4" fmla="*/ 418100 h 820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20953" h="820952">
                    <a:moveTo>
                      <a:pt x="836199" y="418100"/>
                    </a:moveTo>
                    <a:cubicBezTo>
                      <a:pt x="836199" y="649010"/>
                      <a:pt x="649010" y="836199"/>
                      <a:pt x="418100" y="836199"/>
                    </a:cubicBezTo>
                    <a:cubicBezTo>
                      <a:pt x="187190" y="836199"/>
                      <a:pt x="0" y="649010"/>
                      <a:pt x="0" y="418100"/>
                    </a:cubicBezTo>
                    <a:cubicBezTo>
                      <a:pt x="0" y="187190"/>
                      <a:pt x="187190" y="0"/>
                      <a:pt x="418100" y="0"/>
                    </a:cubicBezTo>
                    <a:cubicBezTo>
                      <a:pt x="649010" y="0"/>
                      <a:pt x="836199" y="187190"/>
                      <a:pt x="836199" y="418100"/>
                    </a:cubicBezTo>
                    <a:close/>
                  </a:path>
                </a:pathLst>
              </a:custGeom>
              <a:solidFill>
                <a:srgbClr val="00344C"/>
              </a:solidFill>
              <a:ln w="29281" cap="flat">
                <a:noFill/>
                <a:prstDash val="solid"/>
                <a:miter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1" name="TextBox 190">
                <a:extLst>
                  <a:ext uri="{FF2B5EF4-FFF2-40B4-BE49-F238E27FC236}">
                    <a16:creationId xmlns:a16="http://schemas.microsoft.com/office/drawing/2014/main" id="{035706FA-7EC7-49F2-97F5-3B3CB5695A8A}"/>
                  </a:ext>
                </a:extLst>
              </p:cNvPr>
              <p:cNvSpPr txBox="1"/>
              <p:nvPr/>
            </p:nvSpPr>
            <p:spPr>
              <a:xfrm>
                <a:off x="1612117" y="487687"/>
                <a:ext cx="2913112" cy="52322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IN" sz="28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rial" panose="020B0604020202020204" pitchFamily="34" charset="0"/>
                    <a:cs typeface="Arial" panose="020B0604020202020204" pitchFamily="34" charset="0"/>
                  </a:rPr>
                  <a:t>INTRODUCTION</a:t>
                </a:r>
              </a:p>
            </p:txBody>
          </p:sp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D83D23B0-1B06-464B-8509-C6B14DE229FF}"/>
                </a:ext>
              </a:extLst>
            </p:cNvPr>
            <p:cNvGrpSpPr/>
            <p:nvPr/>
          </p:nvGrpSpPr>
          <p:grpSpPr>
            <a:xfrm>
              <a:off x="1598821" y="1683111"/>
              <a:ext cx="4497179" cy="575838"/>
              <a:chOff x="1574192" y="3310975"/>
              <a:chExt cx="4497179" cy="575838"/>
            </a:xfrm>
          </p:grpSpPr>
          <p:sp>
            <p:nvSpPr>
              <p:cNvPr id="184" name="Rounded Rectangle 61">
                <a:extLst>
                  <a:ext uri="{FF2B5EF4-FFF2-40B4-BE49-F238E27FC236}">
                    <a16:creationId xmlns:a16="http://schemas.microsoft.com/office/drawing/2014/main" id="{119D47E6-9B26-4307-AC8C-55C366379A6A}"/>
                  </a:ext>
                </a:extLst>
              </p:cNvPr>
              <p:cNvSpPr/>
              <p:nvPr/>
            </p:nvSpPr>
            <p:spPr>
              <a:xfrm>
                <a:off x="1574192" y="3310975"/>
                <a:ext cx="4312481" cy="575838"/>
              </a:xfrm>
              <a:prstGeom prst="roundRect">
                <a:avLst>
                  <a:gd name="adj" fmla="val 50000"/>
                </a:avLst>
              </a:prstGeom>
              <a:solidFill>
                <a:srgbClr val="22445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85" name="Oval 184">
                <a:extLst>
                  <a:ext uri="{FF2B5EF4-FFF2-40B4-BE49-F238E27FC236}">
                    <a16:creationId xmlns:a16="http://schemas.microsoft.com/office/drawing/2014/main" id="{B51A19EC-C3D1-4859-B0F0-CDBD69662A83}"/>
                  </a:ext>
                </a:extLst>
              </p:cNvPr>
              <p:cNvSpPr/>
              <p:nvPr/>
            </p:nvSpPr>
            <p:spPr>
              <a:xfrm>
                <a:off x="1603440" y="3360452"/>
                <a:ext cx="464459" cy="476883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86" name="TextBox 185">
                <a:extLst>
                  <a:ext uri="{FF2B5EF4-FFF2-40B4-BE49-F238E27FC236}">
                    <a16:creationId xmlns:a16="http://schemas.microsoft.com/office/drawing/2014/main" id="{BD24E81F-480E-49BC-B1FA-477E593505D6}"/>
                  </a:ext>
                </a:extLst>
              </p:cNvPr>
              <p:cNvSpPr txBox="1"/>
              <p:nvPr/>
            </p:nvSpPr>
            <p:spPr>
              <a:xfrm>
                <a:off x="1609340" y="3458912"/>
                <a:ext cx="465652" cy="276999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IN" sz="12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1.3</a:t>
                </a:r>
              </a:p>
            </p:txBody>
          </p:sp>
          <p:sp>
            <p:nvSpPr>
              <p:cNvPr id="187" name="TextBox 186">
                <a:extLst>
                  <a:ext uri="{FF2B5EF4-FFF2-40B4-BE49-F238E27FC236}">
                    <a16:creationId xmlns:a16="http://schemas.microsoft.com/office/drawing/2014/main" id="{CE951917-FCD0-4A1F-875A-63A5ED002495}"/>
                  </a:ext>
                </a:extLst>
              </p:cNvPr>
              <p:cNvSpPr txBox="1"/>
              <p:nvPr/>
            </p:nvSpPr>
            <p:spPr>
              <a:xfrm>
                <a:off x="2126306" y="3444031"/>
                <a:ext cx="3945065" cy="2616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IN" sz="11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rial" panose="020B0604020202020204" pitchFamily="34" charset="0"/>
                    <a:cs typeface="Arial" panose="020B0604020202020204" pitchFamily="34" charset="0"/>
                  </a:rPr>
                  <a:t>Diagnostic Communication Manager (DCM) Overview </a:t>
                </a:r>
              </a:p>
            </p:txBody>
          </p:sp>
        </p:grp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FA42A793-6C89-423F-B0B2-8F514AB25A1C}"/>
                </a:ext>
              </a:extLst>
            </p:cNvPr>
            <p:cNvGrpSpPr/>
            <p:nvPr/>
          </p:nvGrpSpPr>
          <p:grpSpPr>
            <a:xfrm>
              <a:off x="765759" y="1044360"/>
              <a:ext cx="917886" cy="997141"/>
              <a:chOff x="765759" y="1044360"/>
              <a:chExt cx="917886" cy="997141"/>
            </a:xfrm>
          </p:grpSpPr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64CF262B-07E4-4B71-AE13-81A660B98772}"/>
                  </a:ext>
                </a:extLst>
              </p:cNvPr>
              <p:cNvCxnSpPr/>
              <p:nvPr/>
            </p:nvCxnSpPr>
            <p:spPr>
              <a:xfrm>
                <a:off x="858022" y="1973207"/>
                <a:ext cx="825623" cy="0"/>
              </a:xfrm>
              <a:prstGeom prst="line">
                <a:avLst/>
              </a:prstGeom>
              <a:solidFill>
                <a:srgbClr val="00344C"/>
              </a:solidFill>
              <a:ln w="28575">
                <a:solidFill>
                  <a:srgbClr val="00344C"/>
                </a:solidFill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5" name="Freeform: Shape 154">
                <a:extLst>
                  <a:ext uri="{FF2B5EF4-FFF2-40B4-BE49-F238E27FC236}">
                    <a16:creationId xmlns:a16="http://schemas.microsoft.com/office/drawing/2014/main" id="{490B6D88-27F0-4BAD-8617-B480FD4933F9}"/>
                  </a:ext>
                </a:extLst>
              </p:cNvPr>
              <p:cNvSpPr>
                <a:spLocks/>
              </p:cNvSpPr>
              <p:nvPr/>
            </p:nvSpPr>
            <p:spPr>
              <a:xfrm rot="5400000">
                <a:off x="346427" y="1492691"/>
                <a:ext cx="978204" cy="81541"/>
              </a:xfrm>
              <a:custGeom>
                <a:avLst/>
                <a:gdLst>
                  <a:gd name="connsiteX0" fmla="*/ 1318887 w 1417522"/>
                  <a:gd name="connsiteY0" fmla="*/ 209872 h 196878"/>
                  <a:gd name="connsiteX1" fmla="*/ 104936 w 1417522"/>
                  <a:gd name="connsiteY1" fmla="*/ 209872 h 196878"/>
                  <a:gd name="connsiteX2" fmla="*/ 0 w 1417522"/>
                  <a:gd name="connsiteY2" fmla="*/ 104936 h 196878"/>
                  <a:gd name="connsiteX3" fmla="*/ 0 w 1417522"/>
                  <a:gd name="connsiteY3" fmla="*/ 104936 h 196878"/>
                  <a:gd name="connsiteX4" fmla="*/ 104936 w 1417522"/>
                  <a:gd name="connsiteY4" fmla="*/ 0 h 196878"/>
                  <a:gd name="connsiteX5" fmla="*/ 1319084 w 1417522"/>
                  <a:gd name="connsiteY5" fmla="*/ 0 h 196878"/>
                  <a:gd name="connsiteX6" fmla="*/ 1424020 w 1417522"/>
                  <a:gd name="connsiteY6" fmla="*/ 104936 h 196878"/>
                  <a:gd name="connsiteX7" fmla="*/ 1424020 w 1417522"/>
                  <a:gd name="connsiteY7" fmla="*/ 104936 h 196878"/>
                  <a:gd name="connsiteX8" fmla="*/ 1318887 w 1417522"/>
                  <a:gd name="connsiteY8" fmla="*/ 209872 h 1968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417522" h="196878">
                    <a:moveTo>
                      <a:pt x="1318887" y="209872"/>
                    </a:moveTo>
                    <a:lnTo>
                      <a:pt x="104936" y="209872"/>
                    </a:lnTo>
                    <a:cubicBezTo>
                      <a:pt x="47251" y="209872"/>
                      <a:pt x="0" y="162621"/>
                      <a:pt x="0" y="104936"/>
                    </a:cubicBezTo>
                    <a:lnTo>
                      <a:pt x="0" y="104936"/>
                    </a:lnTo>
                    <a:cubicBezTo>
                      <a:pt x="0" y="47251"/>
                      <a:pt x="47251" y="0"/>
                      <a:pt x="104936" y="0"/>
                    </a:cubicBezTo>
                    <a:lnTo>
                      <a:pt x="1319084" y="0"/>
                    </a:lnTo>
                    <a:cubicBezTo>
                      <a:pt x="1376769" y="0"/>
                      <a:pt x="1424020" y="47251"/>
                      <a:pt x="1424020" y="104936"/>
                    </a:cubicBezTo>
                    <a:lnTo>
                      <a:pt x="1424020" y="104936"/>
                    </a:lnTo>
                    <a:cubicBezTo>
                      <a:pt x="1424020" y="162621"/>
                      <a:pt x="1376769" y="209872"/>
                      <a:pt x="1318887" y="209872"/>
                    </a:cubicBezTo>
                    <a:close/>
                  </a:path>
                </a:pathLst>
              </a:custGeom>
              <a:solidFill>
                <a:srgbClr val="00344C"/>
              </a:solidFill>
              <a:ln w="19682" cap="flat">
                <a:solidFill>
                  <a:srgbClr val="00344C"/>
                </a:soli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158" name="Oval 157">
                <a:extLst>
                  <a:ext uri="{FF2B5EF4-FFF2-40B4-BE49-F238E27FC236}">
                    <a16:creationId xmlns:a16="http://schemas.microsoft.com/office/drawing/2014/main" id="{8E7BC85D-9828-4E09-8A31-DF821E0322A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5759" y="1907215"/>
                <a:ext cx="130788" cy="134286"/>
              </a:xfrm>
              <a:prstGeom prst="ellipse">
                <a:avLst/>
              </a:prstGeom>
              <a:solidFill>
                <a:srgbClr val="00344C"/>
              </a:solidFill>
              <a:ln w="1905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147" name="Inhaltsplatzhalter 4">
            <a:extLst>
              <a:ext uri="{FF2B5EF4-FFF2-40B4-BE49-F238E27FC236}">
                <a16:creationId xmlns:a16="http://schemas.microsoft.com/office/drawing/2014/main" id="{78DB3ED8-67EC-40F9-A90B-08124F4828C8}"/>
              </a:ext>
            </a:extLst>
          </p:cNvPr>
          <p:cNvSpPr txBox="1">
            <a:spLocks/>
          </p:cNvSpPr>
          <p:nvPr/>
        </p:nvSpPr>
        <p:spPr>
          <a:xfrm>
            <a:off x="531945" y="637696"/>
            <a:ext cx="579096" cy="43088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2800" b="1" dirty="0">
                <a:latin typeface="Roboto" pitchFamily="2" charset="0"/>
                <a:ea typeface="Roboto Light" panose="02000000000000000000" pitchFamily="2" charset="0"/>
              </a:rPr>
              <a:t>1.0</a:t>
            </a:r>
            <a:endParaRPr lang="en-US" sz="18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67F1642-5232-4B25-AE6A-67CB7D806B65}"/>
              </a:ext>
            </a:extLst>
          </p:cNvPr>
          <p:cNvGrpSpPr/>
          <p:nvPr/>
        </p:nvGrpSpPr>
        <p:grpSpPr>
          <a:xfrm>
            <a:off x="6295409" y="1679672"/>
            <a:ext cx="4106925" cy="1709476"/>
            <a:chOff x="6295409" y="1679672"/>
            <a:chExt cx="4106925" cy="1709476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00E520E5-32F9-43D0-9A2F-FC1E294A344A}"/>
                </a:ext>
              </a:extLst>
            </p:cNvPr>
            <p:cNvSpPr/>
            <p:nvPr/>
          </p:nvSpPr>
          <p:spPr>
            <a:xfrm>
              <a:off x="6295409" y="2704507"/>
              <a:ext cx="4095750" cy="684641"/>
            </a:xfrm>
            <a:prstGeom prst="roundRect">
              <a:avLst>
                <a:gd name="adj" fmla="val 7985"/>
              </a:avLst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 dirty="0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F9C566F9-809F-4780-981A-3D732E9B81CC}"/>
                </a:ext>
              </a:extLst>
            </p:cNvPr>
            <p:cNvSpPr/>
            <p:nvPr/>
          </p:nvSpPr>
          <p:spPr>
            <a:xfrm>
              <a:off x="6306584" y="1679672"/>
              <a:ext cx="4095750" cy="684641"/>
            </a:xfrm>
            <a:prstGeom prst="roundRect">
              <a:avLst>
                <a:gd name="adj" fmla="val 11102"/>
              </a:avLst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BF96218-C603-4930-8EF0-5BB0A60516A9}"/>
                </a:ext>
              </a:extLst>
            </p:cNvPr>
            <p:cNvSpPr txBox="1"/>
            <p:nvPr/>
          </p:nvSpPr>
          <p:spPr>
            <a:xfrm>
              <a:off x="8016110" y="2827329"/>
              <a:ext cx="654346" cy="369332"/>
            </a:xfrm>
            <a:prstGeom prst="rect">
              <a:avLst/>
            </a:prstGeom>
            <a:noFill/>
          </p:spPr>
          <p:txBody>
            <a:bodyPr wrap="none" rtlCol="1">
              <a:spAutoFit/>
            </a:bodyPr>
            <a:lstStyle/>
            <a:p>
              <a:r>
                <a:rPr lang="en-US" b="1" dirty="0"/>
                <a:t>DCM</a:t>
              </a:r>
              <a:endParaRPr lang="ar-EG" b="1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E718C99-CB7A-460F-B5E8-8CA5061ADE04}"/>
                </a:ext>
              </a:extLst>
            </p:cNvPr>
            <p:cNvSpPr txBox="1"/>
            <p:nvPr/>
          </p:nvSpPr>
          <p:spPr>
            <a:xfrm>
              <a:off x="7706859" y="1836554"/>
              <a:ext cx="1272849" cy="369332"/>
            </a:xfrm>
            <a:prstGeom prst="rect">
              <a:avLst/>
            </a:prstGeom>
            <a:noFill/>
          </p:spPr>
          <p:txBody>
            <a:bodyPr wrap="none" rtlCol="1">
              <a:spAutoFit/>
            </a:bodyPr>
            <a:lstStyle/>
            <a:p>
              <a:r>
                <a:rPr lang="en-US" b="1" dirty="0"/>
                <a:t>Application</a:t>
              </a:r>
              <a:endParaRPr lang="ar-EG" b="1" dirty="0"/>
            </a:p>
          </p:txBody>
        </p:sp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E354F119-B549-4DE9-8C10-FCF3C2A7AA3F}"/>
                </a:ext>
              </a:extLst>
            </p:cNvPr>
            <p:cNvSpPr/>
            <p:nvPr/>
          </p:nvSpPr>
          <p:spPr>
            <a:xfrm>
              <a:off x="6295409" y="2422278"/>
              <a:ext cx="4095750" cy="236854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RTE</a:t>
              </a:r>
              <a:endParaRPr lang="ar-EG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0BC5EEDB-0A68-45D8-86D8-69F5199F6433}"/>
              </a:ext>
            </a:extLst>
          </p:cNvPr>
          <p:cNvSpPr/>
          <p:nvPr/>
        </p:nvSpPr>
        <p:spPr>
          <a:xfrm rot="16200000">
            <a:off x="9420143" y="2397079"/>
            <a:ext cx="267556" cy="276999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DDC85CA1-628E-41E7-94F9-42679B6B3E60}"/>
              </a:ext>
            </a:extLst>
          </p:cNvPr>
          <p:cNvSpPr/>
          <p:nvPr/>
        </p:nvSpPr>
        <p:spPr>
          <a:xfrm rot="5400000">
            <a:off x="6874649" y="2404153"/>
            <a:ext cx="267556" cy="276999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C35BF4A-98C1-4543-A97F-2A82556F2132}"/>
              </a:ext>
            </a:extLst>
          </p:cNvPr>
          <p:cNvGrpSpPr/>
          <p:nvPr/>
        </p:nvGrpSpPr>
        <p:grpSpPr>
          <a:xfrm>
            <a:off x="9349014" y="3412238"/>
            <a:ext cx="444911" cy="626988"/>
            <a:chOff x="9349014" y="3412238"/>
            <a:chExt cx="444911" cy="626988"/>
          </a:xfrm>
        </p:grpSpPr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610A43BD-42A5-408E-A2F9-EE1CAF44E02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349014" y="3709440"/>
              <a:ext cx="444911" cy="329786"/>
              <a:chOff x="5987049" y="3348242"/>
              <a:chExt cx="217901" cy="161517"/>
            </a:xfrm>
            <a:solidFill>
              <a:schemeClr val="bg2">
                <a:lumMod val="75000"/>
              </a:schemeClr>
            </a:solidFill>
          </p:grpSpPr>
          <p:sp>
            <p:nvSpPr>
              <p:cNvPr id="81" name="Freeform 133">
                <a:extLst>
                  <a:ext uri="{FF2B5EF4-FFF2-40B4-BE49-F238E27FC236}">
                    <a16:creationId xmlns:a16="http://schemas.microsoft.com/office/drawing/2014/main" id="{A196F12A-000B-4139-8ADE-85F9950489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87049" y="3353672"/>
                <a:ext cx="208240" cy="156087"/>
              </a:xfrm>
              <a:custGeom>
                <a:avLst/>
                <a:gdLst>
                  <a:gd name="T0" fmla="*/ 4724 w 6117"/>
                  <a:gd name="T1" fmla="*/ 1612 h 4594"/>
                  <a:gd name="T2" fmla="*/ 4680 w 6117"/>
                  <a:gd name="T3" fmla="*/ 1652 h 4594"/>
                  <a:gd name="T4" fmla="*/ 4088 w 6117"/>
                  <a:gd name="T5" fmla="*/ 2189 h 4594"/>
                  <a:gd name="T6" fmla="*/ 4037 w 6117"/>
                  <a:gd name="T7" fmla="*/ 2237 h 4594"/>
                  <a:gd name="T8" fmla="*/ 4474 w 6117"/>
                  <a:gd name="T9" fmla="*/ 2673 h 4594"/>
                  <a:gd name="T10" fmla="*/ 5289 w 6117"/>
                  <a:gd name="T11" fmla="*/ 3489 h 4594"/>
                  <a:gd name="T12" fmla="*/ 5211 w 6117"/>
                  <a:gd name="T13" fmla="*/ 3815 h 4594"/>
                  <a:gd name="T14" fmla="*/ 5016 w 6117"/>
                  <a:gd name="T15" fmla="*/ 3755 h 4594"/>
                  <a:gd name="T16" fmla="*/ 4205 w 6117"/>
                  <a:gd name="T17" fmla="*/ 2944 h 4594"/>
                  <a:gd name="T18" fmla="*/ 3755 w 6117"/>
                  <a:gd name="T19" fmla="*/ 2493 h 4594"/>
                  <a:gd name="T20" fmla="*/ 3704 w 6117"/>
                  <a:gd name="T21" fmla="*/ 2539 h 4594"/>
                  <a:gd name="T22" fmla="*/ 3200 w 6117"/>
                  <a:gd name="T23" fmla="*/ 2997 h 4594"/>
                  <a:gd name="T24" fmla="*/ 2918 w 6117"/>
                  <a:gd name="T25" fmla="*/ 2998 h 4594"/>
                  <a:gd name="T26" fmla="*/ 2432 w 6117"/>
                  <a:gd name="T27" fmla="*/ 2557 h 4594"/>
                  <a:gd name="T28" fmla="*/ 2354 w 6117"/>
                  <a:gd name="T29" fmla="*/ 2487 h 4594"/>
                  <a:gd name="T30" fmla="*/ 2314 w 6117"/>
                  <a:gd name="T31" fmla="*/ 2543 h 4594"/>
                  <a:gd name="T32" fmla="*/ 1101 w 6117"/>
                  <a:gd name="T33" fmla="*/ 3756 h 4594"/>
                  <a:gd name="T34" fmla="*/ 771 w 6117"/>
                  <a:gd name="T35" fmla="*/ 3689 h 4594"/>
                  <a:gd name="T36" fmla="*/ 832 w 6117"/>
                  <a:gd name="T37" fmla="*/ 3483 h 4594"/>
                  <a:gd name="T38" fmla="*/ 1805 w 6117"/>
                  <a:gd name="T39" fmla="*/ 2513 h 4594"/>
                  <a:gd name="T40" fmla="*/ 2080 w 6117"/>
                  <a:gd name="T41" fmla="*/ 2239 h 4594"/>
                  <a:gd name="T42" fmla="*/ 1583 w 6117"/>
                  <a:gd name="T43" fmla="*/ 1787 h 4594"/>
                  <a:gd name="T44" fmla="*/ 832 w 6117"/>
                  <a:gd name="T45" fmla="*/ 1104 h 4594"/>
                  <a:gd name="T46" fmla="*/ 769 w 6117"/>
                  <a:gd name="T47" fmla="*/ 910 h 4594"/>
                  <a:gd name="T48" fmla="*/ 904 w 6117"/>
                  <a:gd name="T49" fmla="*/ 773 h 4594"/>
                  <a:gd name="T50" fmla="*/ 1095 w 6117"/>
                  <a:gd name="T51" fmla="*/ 827 h 4594"/>
                  <a:gd name="T52" fmla="*/ 2147 w 6117"/>
                  <a:gd name="T53" fmla="*/ 1781 h 4594"/>
                  <a:gd name="T54" fmla="*/ 3058 w 6117"/>
                  <a:gd name="T55" fmla="*/ 2608 h 4594"/>
                  <a:gd name="T56" fmla="*/ 3106 w 6117"/>
                  <a:gd name="T57" fmla="*/ 2566 h 4594"/>
                  <a:gd name="T58" fmla="*/ 4481 w 6117"/>
                  <a:gd name="T59" fmla="*/ 1316 h 4594"/>
                  <a:gd name="T60" fmla="*/ 4500 w 6117"/>
                  <a:gd name="T61" fmla="*/ 1 h 4594"/>
                  <a:gd name="T62" fmla="*/ 754 w 6117"/>
                  <a:gd name="T63" fmla="*/ 1 h 4594"/>
                  <a:gd name="T64" fmla="*/ 12 w 6117"/>
                  <a:gd name="T65" fmla="*/ 631 h 4594"/>
                  <a:gd name="T66" fmla="*/ 0 w 6117"/>
                  <a:gd name="T67" fmla="*/ 670 h 4594"/>
                  <a:gd name="T68" fmla="*/ 0 w 6117"/>
                  <a:gd name="T69" fmla="*/ 3920 h 4594"/>
                  <a:gd name="T70" fmla="*/ 30 w 6117"/>
                  <a:gd name="T71" fmla="*/ 4033 h 4594"/>
                  <a:gd name="T72" fmla="*/ 772 w 6117"/>
                  <a:gd name="T73" fmla="*/ 4588 h 4594"/>
                  <a:gd name="T74" fmla="*/ 5064 w 6117"/>
                  <a:gd name="T75" fmla="*/ 4588 h 4594"/>
                  <a:gd name="T76" fmla="*/ 5516 w 6117"/>
                  <a:gd name="T77" fmla="*/ 4567 h 4594"/>
                  <a:gd name="T78" fmla="*/ 6107 w 6117"/>
                  <a:gd name="T79" fmla="*/ 3946 h 4594"/>
                  <a:gd name="T80" fmla="*/ 6117 w 6117"/>
                  <a:gd name="T81" fmla="*/ 3920 h 4594"/>
                  <a:gd name="T82" fmla="*/ 6117 w 6117"/>
                  <a:gd name="T83" fmla="*/ 1808 h 4594"/>
                  <a:gd name="T84" fmla="*/ 4724 w 6117"/>
                  <a:gd name="T85" fmla="*/ 1612 h 45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6117" h="4594">
                    <a:moveTo>
                      <a:pt x="4724" y="1612"/>
                    </a:moveTo>
                    <a:lnTo>
                      <a:pt x="4680" y="1652"/>
                    </a:lnTo>
                    <a:lnTo>
                      <a:pt x="4088" y="2189"/>
                    </a:lnTo>
                    <a:cubicBezTo>
                      <a:pt x="4072" y="2204"/>
                      <a:pt x="4056" y="2219"/>
                      <a:pt x="4037" y="2237"/>
                    </a:cubicBezTo>
                    <a:cubicBezTo>
                      <a:pt x="4184" y="2384"/>
                      <a:pt x="4330" y="2528"/>
                      <a:pt x="4474" y="2673"/>
                    </a:cubicBezTo>
                    <a:cubicBezTo>
                      <a:pt x="4747" y="2944"/>
                      <a:pt x="5018" y="3216"/>
                      <a:pt x="5289" y="3489"/>
                    </a:cubicBezTo>
                    <a:cubicBezTo>
                      <a:pt x="5402" y="3602"/>
                      <a:pt x="5359" y="3775"/>
                      <a:pt x="5211" y="3815"/>
                    </a:cubicBezTo>
                    <a:cubicBezTo>
                      <a:pt x="5134" y="3836"/>
                      <a:pt x="5071" y="3810"/>
                      <a:pt x="5016" y="3755"/>
                    </a:cubicBezTo>
                    <a:lnTo>
                      <a:pt x="4205" y="2944"/>
                    </a:lnTo>
                    <a:cubicBezTo>
                      <a:pt x="4056" y="2795"/>
                      <a:pt x="3908" y="2646"/>
                      <a:pt x="3755" y="2493"/>
                    </a:cubicBezTo>
                    <a:cubicBezTo>
                      <a:pt x="3736" y="2510"/>
                      <a:pt x="3719" y="2524"/>
                      <a:pt x="3704" y="2539"/>
                    </a:cubicBezTo>
                    <a:cubicBezTo>
                      <a:pt x="3536" y="2692"/>
                      <a:pt x="3368" y="2845"/>
                      <a:pt x="3200" y="2997"/>
                    </a:cubicBezTo>
                    <a:cubicBezTo>
                      <a:pt x="3107" y="3081"/>
                      <a:pt x="3011" y="3082"/>
                      <a:pt x="2918" y="2998"/>
                    </a:cubicBezTo>
                    <a:lnTo>
                      <a:pt x="2432" y="2557"/>
                    </a:lnTo>
                    <a:cubicBezTo>
                      <a:pt x="2410" y="2537"/>
                      <a:pt x="2388" y="2518"/>
                      <a:pt x="2354" y="2487"/>
                    </a:cubicBezTo>
                    <a:cubicBezTo>
                      <a:pt x="2342" y="2507"/>
                      <a:pt x="2329" y="2526"/>
                      <a:pt x="2314" y="2543"/>
                    </a:cubicBezTo>
                    <a:cubicBezTo>
                      <a:pt x="1910" y="2948"/>
                      <a:pt x="1506" y="3353"/>
                      <a:pt x="1101" y="3756"/>
                    </a:cubicBezTo>
                    <a:cubicBezTo>
                      <a:pt x="987" y="3870"/>
                      <a:pt x="816" y="3835"/>
                      <a:pt x="771" y="3689"/>
                    </a:cubicBezTo>
                    <a:cubicBezTo>
                      <a:pt x="746" y="3608"/>
                      <a:pt x="774" y="3542"/>
                      <a:pt x="832" y="3483"/>
                    </a:cubicBezTo>
                    <a:lnTo>
                      <a:pt x="1805" y="2513"/>
                    </a:lnTo>
                    <a:cubicBezTo>
                      <a:pt x="1895" y="2422"/>
                      <a:pt x="1986" y="2333"/>
                      <a:pt x="2080" y="2239"/>
                    </a:cubicBezTo>
                    <a:lnTo>
                      <a:pt x="1583" y="1787"/>
                    </a:lnTo>
                    <a:cubicBezTo>
                      <a:pt x="1333" y="1559"/>
                      <a:pt x="1083" y="1331"/>
                      <a:pt x="832" y="1104"/>
                    </a:cubicBezTo>
                    <a:cubicBezTo>
                      <a:pt x="775" y="1051"/>
                      <a:pt x="750" y="987"/>
                      <a:pt x="769" y="910"/>
                    </a:cubicBezTo>
                    <a:cubicBezTo>
                      <a:pt x="784" y="842"/>
                      <a:pt x="836" y="789"/>
                      <a:pt x="904" y="773"/>
                    </a:cubicBezTo>
                    <a:cubicBezTo>
                      <a:pt x="978" y="752"/>
                      <a:pt x="1040" y="776"/>
                      <a:pt x="1095" y="827"/>
                    </a:cubicBezTo>
                    <a:cubicBezTo>
                      <a:pt x="1446" y="1145"/>
                      <a:pt x="1796" y="1463"/>
                      <a:pt x="2147" y="1781"/>
                    </a:cubicBezTo>
                    <a:lnTo>
                      <a:pt x="3058" y="2608"/>
                    </a:lnTo>
                    <a:cubicBezTo>
                      <a:pt x="3075" y="2593"/>
                      <a:pt x="3091" y="2580"/>
                      <a:pt x="3106" y="2566"/>
                    </a:cubicBezTo>
                    <a:lnTo>
                      <a:pt x="4481" y="1316"/>
                    </a:lnTo>
                    <a:cubicBezTo>
                      <a:pt x="4240" y="909"/>
                      <a:pt x="4247" y="401"/>
                      <a:pt x="4500" y="1"/>
                    </a:cubicBezTo>
                    <a:cubicBezTo>
                      <a:pt x="3251" y="0"/>
                      <a:pt x="2003" y="0"/>
                      <a:pt x="754" y="1"/>
                    </a:cubicBezTo>
                    <a:cubicBezTo>
                      <a:pt x="388" y="2"/>
                      <a:pt x="75" y="271"/>
                      <a:pt x="12" y="631"/>
                    </a:cubicBezTo>
                    <a:cubicBezTo>
                      <a:pt x="9" y="644"/>
                      <a:pt x="5" y="657"/>
                      <a:pt x="0" y="670"/>
                    </a:cubicBezTo>
                    <a:lnTo>
                      <a:pt x="0" y="3920"/>
                    </a:lnTo>
                    <a:cubicBezTo>
                      <a:pt x="10" y="3958"/>
                      <a:pt x="19" y="3996"/>
                      <a:pt x="30" y="4033"/>
                    </a:cubicBezTo>
                    <a:cubicBezTo>
                      <a:pt x="125" y="4365"/>
                      <a:pt x="421" y="4588"/>
                      <a:pt x="772" y="4588"/>
                    </a:cubicBezTo>
                    <a:cubicBezTo>
                      <a:pt x="2203" y="4589"/>
                      <a:pt x="3634" y="4589"/>
                      <a:pt x="5064" y="4588"/>
                    </a:cubicBezTo>
                    <a:cubicBezTo>
                      <a:pt x="5215" y="4588"/>
                      <a:pt x="5369" y="4594"/>
                      <a:pt x="5516" y="4567"/>
                    </a:cubicBezTo>
                    <a:cubicBezTo>
                      <a:pt x="5829" y="4507"/>
                      <a:pt x="6050" y="4264"/>
                      <a:pt x="6107" y="3946"/>
                    </a:cubicBezTo>
                    <a:cubicBezTo>
                      <a:pt x="6109" y="3937"/>
                      <a:pt x="6113" y="3928"/>
                      <a:pt x="6117" y="3920"/>
                    </a:cubicBezTo>
                    <a:lnTo>
                      <a:pt x="6117" y="1808"/>
                    </a:lnTo>
                    <a:cubicBezTo>
                      <a:pt x="5656" y="2032"/>
                      <a:pt x="5105" y="1954"/>
                      <a:pt x="4724" y="1612"/>
                    </a:cubicBezTo>
                    <a:close/>
                  </a:path>
                </a:pathLst>
              </a:custGeom>
              <a:grpFill/>
              <a:ln w="0">
                <a:solidFill>
                  <a:srgbClr val="00206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N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3" name="Freeform 134">
                <a:extLst>
                  <a:ext uri="{FF2B5EF4-FFF2-40B4-BE49-F238E27FC236}">
                    <a16:creationId xmlns:a16="http://schemas.microsoft.com/office/drawing/2014/main" id="{AAC113BB-EF4C-4CAD-9E1F-6B5B6EFE630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145913" y="3348242"/>
                <a:ext cx="59037" cy="58848"/>
              </a:xfrm>
              <a:custGeom>
                <a:avLst/>
                <a:gdLst>
                  <a:gd name="T0" fmla="*/ 900 w 1733"/>
                  <a:gd name="T1" fmla="*/ 0 h 1732"/>
                  <a:gd name="T2" fmla="*/ 129 w 1733"/>
                  <a:gd name="T3" fmla="*/ 514 h 1732"/>
                  <a:gd name="T4" fmla="*/ 310 w 1733"/>
                  <a:gd name="T5" fmla="*/ 1422 h 1732"/>
                  <a:gd name="T6" fmla="*/ 1218 w 1733"/>
                  <a:gd name="T7" fmla="*/ 1603 h 1732"/>
                  <a:gd name="T8" fmla="*/ 1733 w 1733"/>
                  <a:gd name="T9" fmla="*/ 833 h 1732"/>
                  <a:gd name="T10" fmla="*/ 900 w 1733"/>
                  <a:gd name="T11" fmla="*/ 0 h 1732"/>
                  <a:gd name="T12" fmla="*/ 1175 w 1733"/>
                  <a:gd name="T13" fmla="*/ 982 h 1732"/>
                  <a:gd name="T14" fmla="*/ 1007 w 1733"/>
                  <a:gd name="T15" fmla="*/ 815 h 1732"/>
                  <a:gd name="T16" fmla="*/ 1007 w 1733"/>
                  <a:gd name="T17" fmla="*/ 823 h 1732"/>
                  <a:gd name="T18" fmla="*/ 1007 w 1733"/>
                  <a:gd name="T19" fmla="*/ 1256 h 1732"/>
                  <a:gd name="T20" fmla="*/ 1007 w 1733"/>
                  <a:gd name="T21" fmla="*/ 1261 h 1732"/>
                  <a:gd name="T22" fmla="*/ 792 w 1733"/>
                  <a:gd name="T23" fmla="*/ 1261 h 1732"/>
                  <a:gd name="T24" fmla="*/ 792 w 1733"/>
                  <a:gd name="T25" fmla="*/ 1251 h 1732"/>
                  <a:gd name="T26" fmla="*/ 792 w 1733"/>
                  <a:gd name="T27" fmla="*/ 826 h 1732"/>
                  <a:gd name="T28" fmla="*/ 792 w 1733"/>
                  <a:gd name="T29" fmla="*/ 815 h 1732"/>
                  <a:gd name="T30" fmla="*/ 624 w 1733"/>
                  <a:gd name="T31" fmla="*/ 983 h 1732"/>
                  <a:gd name="T32" fmla="*/ 474 w 1733"/>
                  <a:gd name="T33" fmla="*/ 832 h 1732"/>
                  <a:gd name="T34" fmla="*/ 899 w 1733"/>
                  <a:gd name="T35" fmla="*/ 405 h 1732"/>
                  <a:gd name="T36" fmla="*/ 1325 w 1733"/>
                  <a:gd name="T37" fmla="*/ 832 h 1732"/>
                  <a:gd name="T38" fmla="*/ 1175 w 1733"/>
                  <a:gd name="T39" fmla="*/ 982 h 17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733" h="1732">
                    <a:moveTo>
                      <a:pt x="900" y="0"/>
                    </a:moveTo>
                    <a:cubicBezTo>
                      <a:pt x="562" y="0"/>
                      <a:pt x="258" y="203"/>
                      <a:pt x="129" y="514"/>
                    </a:cubicBezTo>
                    <a:cubicBezTo>
                      <a:pt x="0" y="826"/>
                      <a:pt x="72" y="1184"/>
                      <a:pt x="310" y="1422"/>
                    </a:cubicBezTo>
                    <a:cubicBezTo>
                      <a:pt x="548" y="1661"/>
                      <a:pt x="907" y="1732"/>
                      <a:pt x="1218" y="1603"/>
                    </a:cubicBezTo>
                    <a:cubicBezTo>
                      <a:pt x="1530" y="1474"/>
                      <a:pt x="1733" y="1170"/>
                      <a:pt x="1733" y="833"/>
                    </a:cubicBezTo>
                    <a:cubicBezTo>
                      <a:pt x="1733" y="373"/>
                      <a:pt x="1360" y="0"/>
                      <a:pt x="900" y="0"/>
                    </a:cubicBezTo>
                    <a:close/>
                    <a:moveTo>
                      <a:pt x="1175" y="982"/>
                    </a:moveTo>
                    <a:lnTo>
                      <a:pt x="1007" y="815"/>
                    </a:lnTo>
                    <a:lnTo>
                      <a:pt x="1007" y="823"/>
                    </a:lnTo>
                    <a:lnTo>
                      <a:pt x="1007" y="1256"/>
                    </a:lnTo>
                    <a:lnTo>
                      <a:pt x="1007" y="1261"/>
                    </a:lnTo>
                    <a:lnTo>
                      <a:pt x="792" y="1261"/>
                    </a:lnTo>
                    <a:lnTo>
                      <a:pt x="792" y="1251"/>
                    </a:lnTo>
                    <a:lnTo>
                      <a:pt x="792" y="826"/>
                    </a:lnTo>
                    <a:lnTo>
                      <a:pt x="792" y="815"/>
                    </a:lnTo>
                    <a:lnTo>
                      <a:pt x="624" y="983"/>
                    </a:lnTo>
                    <a:lnTo>
                      <a:pt x="474" y="832"/>
                    </a:lnTo>
                    <a:lnTo>
                      <a:pt x="899" y="405"/>
                    </a:lnTo>
                    <a:lnTo>
                      <a:pt x="1325" y="832"/>
                    </a:lnTo>
                    <a:lnTo>
                      <a:pt x="1175" y="982"/>
                    </a:lnTo>
                    <a:close/>
                  </a:path>
                </a:pathLst>
              </a:custGeom>
              <a:solidFill>
                <a:srgbClr val="CC0000"/>
              </a:solidFill>
              <a:ln w="0">
                <a:solidFill>
                  <a:srgbClr val="00206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N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89" name="Arrow: Right 88">
              <a:extLst>
                <a:ext uri="{FF2B5EF4-FFF2-40B4-BE49-F238E27FC236}">
                  <a16:creationId xmlns:a16="http://schemas.microsoft.com/office/drawing/2014/main" id="{0A41C7BB-C29E-4C0B-B9FF-9C4A23651DE0}"/>
                </a:ext>
              </a:extLst>
            </p:cNvPr>
            <p:cNvSpPr/>
            <p:nvPr/>
          </p:nvSpPr>
          <p:spPr>
            <a:xfrm rot="16200000">
              <a:off x="9427828" y="3407516"/>
              <a:ext cx="267556" cy="276999"/>
            </a:xfrm>
            <a:prstGeom prst="rightArrow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D65AB992-854B-437E-94C0-0F8A9EC5DE11}"/>
              </a:ext>
            </a:extLst>
          </p:cNvPr>
          <p:cNvGrpSpPr/>
          <p:nvPr/>
        </p:nvGrpSpPr>
        <p:grpSpPr>
          <a:xfrm>
            <a:off x="8016111" y="3535791"/>
            <a:ext cx="3157082" cy="2177939"/>
            <a:chOff x="8016111" y="3535791"/>
            <a:chExt cx="3157082" cy="2177939"/>
          </a:xfrm>
        </p:grpSpPr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949AA724-E81A-4D7C-9CBB-2E8330AC605A}"/>
                </a:ext>
              </a:extLst>
            </p:cNvPr>
            <p:cNvGrpSpPr/>
            <p:nvPr/>
          </p:nvGrpSpPr>
          <p:grpSpPr>
            <a:xfrm>
              <a:off x="8019712" y="4544989"/>
              <a:ext cx="3153481" cy="1168741"/>
              <a:chOff x="8004950" y="5325660"/>
              <a:chExt cx="3153481" cy="1168741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74191C6-81E6-4CB4-8C08-6296B3EC9989}"/>
                  </a:ext>
                </a:extLst>
              </p:cNvPr>
              <p:cNvSpPr txBox="1"/>
              <p:nvPr/>
            </p:nvSpPr>
            <p:spPr>
              <a:xfrm>
                <a:off x="8894984" y="5325660"/>
                <a:ext cx="1561518" cy="369332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r>
                  <a:rPr lang="en-US" dirty="0"/>
                  <a:t>Tester Request</a:t>
                </a:r>
                <a:endParaRPr lang="ar-EG" dirty="0"/>
              </a:p>
            </p:txBody>
          </p:sp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F09631FB-983A-4697-93A5-961668BA0CD3}"/>
                  </a:ext>
                </a:extLst>
              </p:cNvPr>
              <p:cNvSpPr/>
              <p:nvPr/>
            </p:nvSpPr>
            <p:spPr>
              <a:xfrm>
                <a:off x="8004950" y="5668669"/>
                <a:ext cx="3153481" cy="304800"/>
              </a:xfrm>
              <a:prstGeom prst="roundRect">
                <a:avLst>
                  <a:gd name="adj" fmla="val 2604"/>
                </a:avLst>
              </a:prstGeom>
              <a:solidFill>
                <a:schemeClr val="accent3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ar-EG" dirty="0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CBEFE6C-E639-484A-BB73-46BEA1DA2E68}"/>
                  </a:ext>
                </a:extLst>
              </p:cNvPr>
              <p:cNvSpPr txBox="1"/>
              <p:nvPr/>
            </p:nvSpPr>
            <p:spPr>
              <a:xfrm>
                <a:off x="8096803" y="5644011"/>
                <a:ext cx="604653" cy="369332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r>
                  <a:rPr lang="en-US" b="1" dirty="0"/>
                  <a:t>SID</a:t>
                </a:r>
                <a:r>
                  <a:rPr lang="en-US" sz="500" b="1" dirty="0"/>
                  <a:t>(M)</a:t>
                </a:r>
                <a:endParaRPr lang="ar-EG" b="1" dirty="0"/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1CD33A-F046-4E1F-B580-A0FFBCB397E8}"/>
                  </a:ext>
                </a:extLst>
              </p:cNvPr>
              <p:cNvSpPr txBox="1"/>
              <p:nvPr/>
            </p:nvSpPr>
            <p:spPr>
              <a:xfrm>
                <a:off x="8647110" y="5673563"/>
                <a:ext cx="914033" cy="276999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r>
                  <a:rPr lang="en-US" sz="1200" b="1" dirty="0"/>
                  <a:t>Sub-</a:t>
                </a:r>
                <a:r>
                  <a:rPr lang="en-US" sz="1200" b="1" dirty="0" err="1"/>
                  <a:t>Func</a:t>
                </a:r>
                <a:r>
                  <a:rPr lang="en-US" sz="500" b="1" dirty="0"/>
                  <a:t>(C/S)</a:t>
                </a:r>
                <a:endParaRPr lang="ar-EG" sz="1200" b="1" dirty="0"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46309C4-DFD0-4F8E-AC7F-A3C360305666}"/>
                  </a:ext>
                </a:extLst>
              </p:cNvPr>
              <p:cNvSpPr txBox="1"/>
              <p:nvPr/>
            </p:nvSpPr>
            <p:spPr>
              <a:xfrm>
                <a:off x="9679623" y="5658043"/>
                <a:ext cx="1424124" cy="307777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r>
                  <a:rPr lang="en-US" sz="1400" b="1" dirty="0"/>
                  <a:t>Data Record</a:t>
                </a:r>
                <a:r>
                  <a:rPr lang="en-US" sz="500" b="1" dirty="0"/>
                  <a:t>(M/C/U)</a:t>
                </a:r>
                <a:endParaRPr lang="ar-EG" sz="1400" b="1" dirty="0"/>
              </a:p>
            </p:txBody>
          </p: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F7E5B831-87F7-4404-A77E-4BA1062E4518}"/>
                  </a:ext>
                </a:extLst>
              </p:cNvPr>
              <p:cNvCxnSpPr/>
              <p:nvPr/>
            </p:nvCxnSpPr>
            <p:spPr>
              <a:xfrm>
                <a:off x="9476761" y="5668669"/>
                <a:ext cx="0" cy="30480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C190FA14-0A17-41D8-BF3F-B3E7FD6B8F90}"/>
                  </a:ext>
                </a:extLst>
              </p:cNvPr>
              <p:cNvCxnSpPr/>
              <p:nvPr/>
            </p:nvCxnSpPr>
            <p:spPr>
              <a:xfrm>
                <a:off x="8660403" y="5668669"/>
                <a:ext cx="0" cy="30480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pic>
            <p:nvPicPr>
              <p:cNvPr id="73" name="Picture 72">
                <a:extLst>
                  <a:ext uri="{FF2B5EF4-FFF2-40B4-BE49-F238E27FC236}">
                    <a16:creationId xmlns:a16="http://schemas.microsoft.com/office/drawing/2014/main" id="{00065934-32B4-4B69-ADE6-07F1CAF8A3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4"/>
                  </a:ext>
                </a:extLst>
              </a:blip>
              <a:stretch>
                <a:fillRect/>
              </a:stretch>
            </p:blipFill>
            <p:spPr>
              <a:xfrm>
                <a:off x="8031144" y="5993201"/>
                <a:ext cx="629259" cy="235489"/>
              </a:xfrm>
              <a:prstGeom prst="rect">
                <a:avLst/>
              </a:prstGeom>
            </p:spPr>
          </p:pic>
          <p:pic>
            <p:nvPicPr>
              <p:cNvPr id="75" name="Picture 74">
                <a:extLst>
                  <a:ext uri="{FF2B5EF4-FFF2-40B4-BE49-F238E27FC236}">
                    <a16:creationId xmlns:a16="http://schemas.microsoft.com/office/drawing/2014/main" id="{620E1581-C283-4A42-858A-75B1289A00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4"/>
                  </a:ext>
                </a:extLst>
              </a:blip>
              <a:stretch>
                <a:fillRect/>
              </a:stretch>
            </p:blipFill>
            <p:spPr>
              <a:xfrm>
                <a:off x="8774479" y="5998127"/>
                <a:ext cx="629259" cy="235489"/>
              </a:xfrm>
              <a:prstGeom prst="rect">
                <a:avLst/>
              </a:prstGeom>
            </p:spPr>
          </p:pic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99A3AE8E-485A-423F-A1C3-4B6F3D4DF6FB}"/>
                  </a:ext>
                </a:extLst>
              </p:cNvPr>
              <p:cNvSpPr txBox="1"/>
              <p:nvPr/>
            </p:nvSpPr>
            <p:spPr>
              <a:xfrm>
                <a:off x="8021164" y="6211028"/>
                <a:ext cx="649217" cy="276999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r>
                  <a:rPr lang="en-US" sz="1200" dirty="0"/>
                  <a:t>1</a:t>
                </a:r>
                <a:r>
                  <a:rPr lang="en-US" sz="1200" baseline="30000" dirty="0"/>
                  <a:t>st</a:t>
                </a:r>
                <a:r>
                  <a:rPr lang="en-US" sz="1200" dirty="0"/>
                  <a:t> Byte</a:t>
                </a:r>
                <a:endParaRPr lang="ar-EG" sz="1200" dirty="0"/>
              </a:p>
            </p:txBody>
          </p: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5CECDE47-E6EE-4949-90F7-05FA05827D56}"/>
                  </a:ext>
                </a:extLst>
              </p:cNvPr>
              <p:cNvSpPr txBox="1"/>
              <p:nvPr/>
            </p:nvSpPr>
            <p:spPr>
              <a:xfrm>
                <a:off x="8746289" y="6217402"/>
                <a:ext cx="685637" cy="276999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r>
                  <a:rPr lang="en-US" sz="1200" dirty="0"/>
                  <a:t>2</a:t>
                </a:r>
                <a:r>
                  <a:rPr lang="en-US" sz="1200" baseline="30000" dirty="0"/>
                  <a:t>nd</a:t>
                </a:r>
                <a:r>
                  <a:rPr lang="en-US" sz="1200" dirty="0"/>
                  <a:t> Byte</a:t>
                </a:r>
                <a:endParaRPr lang="ar-EG" sz="1200" dirty="0"/>
              </a:p>
            </p:txBody>
          </p:sp>
          <p:pic>
            <p:nvPicPr>
              <p:cNvPr id="78" name="Picture 77">
                <a:extLst>
                  <a:ext uri="{FF2B5EF4-FFF2-40B4-BE49-F238E27FC236}">
                    <a16:creationId xmlns:a16="http://schemas.microsoft.com/office/drawing/2014/main" id="{4786CA68-C016-4559-B4C7-FB173BC245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4"/>
                  </a:ext>
                </a:extLst>
              </a:blip>
              <a:stretch>
                <a:fillRect/>
              </a:stretch>
            </p:blipFill>
            <p:spPr>
              <a:xfrm>
                <a:off x="9517814" y="6004213"/>
                <a:ext cx="1482202" cy="213464"/>
              </a:xfrm>
              <a:prstGeom prst="rect">
                <a:avLst/>
              </a:prstGeom>
            </p:spPr>
          </p:pic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7B40FF8F-3728-49AA-B76A-1AA6D3B9B715}"/>
                  </a:ext>
                </a:extLst>
              </p:cNvPr>
              <p:cNvSpPr txBox="1"/>
              <p:nvPr/>
            </p:nvSpPr>
            <p:spPr>
              <a:xfrm>
                <a:off x="9916096" y="6209315"/>
                <a:ext cx="669607" cy="276999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r>
                  <a:rPr lang="en-US" sz="1200" dirty="0"/>
                  <a:t>N-Bytes</a:t>
                </a:r>
                <a:endParaRPr lang="ar-EG" sz="1200" dirty="0"/>
              </a:p>
            </p:txBody>
          </p:sp>
        </p:grpSp>
        <p:pic>
          <p:nvPicPr>
            <p:cNvPr id="87" name="Picture 86">
              <a:extLst>
                <a:ext uri="{FF2B5EF4-FFF2-40B4-BE49-F238E27FC236}">
                  <a16:creationId xmlns:a16="http://schemas.microsoft.com/office/drawing/2014/main" id="{BFC4C975-86F1-466F-89B9-0438343895A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9170194" y="3535791"/>
              <a:ext cx="1258641" cy="708447"/>
            </a:xfrm>
            <a:prstGeom prst="rect">
              <a:avLst/>
            </a:prstGeom>
          </p:spPr>
        </p:pic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7559E7B1-9E8B-4DD3-B3C9-E02FE1B422FA}"/>
                </a:ext>
              </a:extLst>
            </p:cNvPr>
            <p:cNvCxnSpPr>
              <a:cxnSpLocks/>
            </p:cNvCxnSpPr>
            <p:nvPr/>
          </p:nvCxnSpPr>
          <p:spPr>
            <a:xfrm>
              <a:off x="9774199" y="3689899"/>
              <a:ext cx="1398994" cy="1196327"/>
            </a:xfrm>
            <a:prstGeom prst="line">
              <a:avLst/>
            </a:prstGeom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2E0DC452-3F52-48F7-8ABA-366097DF245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016111" y="3666857"/>
              <a:ext cx="1703404" cy="1219369"/>
            </a:xfrm>
            <a:prstGeom prst="line">
              <a:avLst/>
            </a:prstGeom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2698B5A-976C-4A38-AFCB-A7D6553D776C}"/>
              </a:ext>
            </a:extLst>
          </p:cNvPr>
          <p:cNvGrpSpPr/>
          <p:nvPr/>
        </p:nvGrpSpPr>
        <p:grpSpPr>
          <a:xfrm>
            <a:off x="4815637" y="3421542"/>
            <a:ext cx="3389719" cy="2920468"/>
            <a:chOff x="4815637" y="3421542"/>
            <a:chExt cx="3389719" cy="2920468"/>
          </a:xfrm>
        </p:grpSpPr>
        <p:grpSp>
          <p:nvGrpSpPr>
            <p:cNvPr id="205" name="Group 204">
              <a:extLst>
                <a:ext uri="{FF2B5EF4-FFF2-40B4-BE49-F238E27FC236}">
                  <a16:creationId xmlns:a16="http://schemas.microsoft.com/office/drawing/2014/main" id="{07621E5F-6369-48B9-848D-F0D5E935ED4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171443" y="3727111"/>
              <a:ext cx="547506" cy="410819"/>
              <a:chOff x="5925383" y="3300978"/>
              <a:chExt cx="341233" cy="256043"/>
            </a:xfrm>
          </p:grpSpPr>
          <p:sp>
            <p:nvSpPr>
              <p:cNvPr id="195" name="Freeform 849">
                <a:extLst>
                  <a:ext uri="{FF2B5EF4-FFF2-40B4-BE49-F238E27FC236}">
                    <a16:creationId xmlns:a16="http://schemas.microsoft.com/office/drawing/2014/main" id="{B4EED327-E195-4CFA-9022-B587AA7752D4}"/>
                  </a:ext>
                </a:extLst>
              </p:cNvPr>
              <p:cNvSpPr/>
              <p:nvPr/>
            </p:nvSpPr>
            <p:spPr>
              <a:xfrm rot="47597">
                <a:off x="5972583" y="3495402"/>
                <a:ext cx="200246" cy="61619"/>
              </a:xfrm>
              <a:custGeom>
                <a:avLst/>
                <a:gdLst>
                  <a:gd name="connsiteX0" fmla="*/ 1886927 w 4852767"/>
                  <a:gd name="connsiteY0" fmla="*/ 0 h 1493283"/>
                  <a:gd name="connsiteX1" fmla="*/ 1927111 w 4852767"/>
                  <a:gd name="connsiteY1" fmla="*/ 131122 h 1493283"/>
                  <a:gd name="connsiteX2" fmla="*/ 2612871 w 4852767"/>
                  <a:gd name="connsiteY2" fmla="*/ 589244 h 1493283"/>
                  <a:gd name="connsiteX3" fmla="*/ 4852767 w 4852767"/>
                  <a:gd name="connsiteY3" fmla="*/ 597325 h 1493283"/>
                  <a:gd name="connsiteX4" fmla="*/ 4852767 w 4852767"/>
                  <a:gd name="connsiteY4" fmla="*/ 1002812 h 1493283"/>
                  <a:gd name="connsiteX5" fmla="*/ 4362296 w 4852767"/>
                  <a:gd name="connsiteY5" fmla="*/ 1493283 h 1493283"/>
                  <a:gd name="connsiteX6" fmla="*/ 328192 w 4852767"/>
                  <a:gd name="connsiteY6" fmla="*/ 1493283 h 1493283"/>
                  <a:gd name="connsiteX7" fmla="*/ 53965 w 4852767"/>
                  <a:gd name="connsiteY7" fmla="*/ 1409519 h 1493283"/>
                  <a:gd name="connsiteX8" fmla="*/ 0 w 4852767"/>
                  <a:gd name="connsiteY8" fmla="*/ 1364994 h 14932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852767" h="1493283">
                    <a:moveTo>
                      <a:pt x="1886927" y="0"/>
                    </a:moveTo>
                    <a:lnTo>
                      <a:pt x="1927111" y="131122"/>
                    </a:lnTo>
                    <a:cubicBezTo>
                      <a:pt x="2039399" y="399292"/>
                      <a:pt x="2303855" y="588129"/>
                      <a:pt x="2612871" y="589244"/>
                    </a:cubicBezTo>
                    <a:lnTo>
                      <a:pt x="4852767" y="597325"/>
                    </a:lnTo>
                    <a:lnTo>
                      <a:pt x="4852767" y="1002812"/>
                    </a:lnTo>
                    <a:cubicBezTo>
                      <a:pt x="4852767" y="1273693"/>
                      <a:pt x="4633176" y="1493283"/>
                      <a:pt x="4362296" y="1493283"/>
                    </a:cubicBezTo>
                    <a:lnTo>
                      <a:pt x="328192" y="1493283"/>
                    </a:lnTo>
                    <a:cubicBezTo>
                      <a:pt x="226612" y="1493283"/>
                      <a:pt x="132245" y="1462403"/>
                      <a:pt x="53965" y="1409519"/>
                    </a:cubicBezTo>
                    <a:lnTo>
                      <a:pt x="0" y="1364994"/>
                    </a:lnTo>
                    <a:close/>
                  </a:path>
                </a:pathLst>
              </a:custGeom>
              <a:solidFill>
                <a:schemeClr val="accent6">
                  <a:lumMod val="60000"/>
                  <a:lumOff val="40000"/>
                </a:schemeClr>
              </a:solidFill>
              <a:ln w="3175" cap="flat" cmpd="sng" algn="ctr">
                <a:solidFill>
                  <a:schemeClr val="accent1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kern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97" name="Right Triangle 5">
                <a:extLst>
                  <a:ext uri="{FF2B5EF4-FFF2-40B4-BE49-F238E27FC236}">
                    <a16:creationId xmlns:a16="http://schemas.microsoft.com/office/drawing/2014/main" id="{C3655153-23F5-47A3-8C73-97C25392C3C1}"/>
                  </a:ext>
                </a:extLst>
              </p:cNvPr>
              <p:cNvSpPr/>
              <p:nvPr/>
            </p:nvSpPr>
            <p:spPr>
              <a:xfrm rot="14415345">
                <a:off x="5898842" y="3412732"/>
                <a:ext cx="144321" cy="91240"/>
              </a:xfrm>
              <a:custGeom>
                <a:avLst/>
                <a:gdLst>
                  <a:gd name="connsiteX0" fmla="*/ 0 w 3252309"/>
                  <a:gd name="connsiteY0" fmla="*/ 3252309 h 3252309"/>
                  <a:gd name="connsiteX1" fmla="*/ 0 w 3252309"/>
                  <a:gd name="connsiteY1" fmla="*/ 0 h 3252309"/>
                  <a:gd name="connsiteX2" fmla="*/ 3252309 w 3252309"/>
                  <a:gd name="connsiteY2" fmla="*/ 3252309 h 3252309"/>
                  <a:gd name="connsiteX3" fmla="*/ 0 w 3252309"/>
                  <a:gd name="connsiteY3" fmla="*/ 3252309 h 3252309"/>
                  <a:gd name="connsiteX0" fmla="*/ 176174 w 3428483"/>
                  <a:gd name="connsiteY0" fmla="*/ 2207216 h 2207216"/>
                  <a:gd name="connsiteX1" fmla="*/ 0 w 3428483"/>
                  <a:gd name="connsiteY1" fmla="*/ 0 h 2207216"/>
                  <a:gd name="connsiteX2" fmla="*/ 3428483 w 3428483"/>
                  <a:gd name="connsiteY2" fmla="*/ 2207216 h 2207216"/>
                  <a:gd name="connsiteX3" fmla="*/ 176174 w 3428483"/>
                  <a:gd name="connsiteY3" fmla="*/ 2207216 h 2207216"/>
                  <a:gd name="connsiteX0" fmla="*/ 176174 w 3491714"/>
                  <a:gd name="connsiteY0" fmla="*/ 2207216 h 2207216"/>
                  <a:gd name="connsiteX1" fmla="*/ 0 w 3491714"/>
                  <a:gd name="connsiteY1" fmla="*/ 0 h 2207216"/>
                  <a:gd name="connsiteX2" fmla="*/ 3491714 w 3491714"/>
                  <a:gd name="connsiteY2" fmla="*/ 2040419 h 2207216"/>
                  <a:gd name="connsiteX3" fmla="*/ 176174 w 3491714"/>
                  <a:gd name="connsiteY3" fmla="*/ 2207216 h 2207216"/>
                  <a:gd name="connsiteX0" fmla="*/ 65509 w 3381049"/>
                  <a:gd name="connsiteY0" fmla="*/ 2172227 h 2172227"/>
                  <a:gd name="connsiteX1" fmla="*/ 0 w 3381049"/>
                  <a:gd name="connsiteY1" fmla="*/ 0 h 2172227"/>
                  <a:gd name="connsiteX2" fmla="*/ 3381049 w 3381049"/>
                  <a:gd name="connsiteY2" fmla="*/ 2005430 h 2172227"/>
                  <a:gd name="connsiteX3" fmla="*/ 65509 w 3381049"/>
                  <a:gd name="connsiteY3" fmla="*/ 2172227 h 2172227"/>
                  <a:gd name="connsiteX0" fmla="*/ 0 w 3315540"/>
                  <a:gd name="connsiteY0" fmla="*/ 2129865 h 2129865"/>
                  <a:gd name="connsiteX1" fmla="*/ 18689 w 3315540"/>
                  <a:gd name="connsiteY1" fmla="*/ 0 h 2129865"/>
                  <a:gd name="connsiteX2" fmla="*/ 3315540 w 3315540"/>
                  <a:gd name="connsiteY2" fmla="*/ 1963068 h 2129865"/>
                  <a:gd name="connsiteX3" fmla="*/ 0 w 3315540"/>
                  <a:gd name="connsiteY3" fmla="*/ 2129865 h 2129865"/>
                  <a:gd name="connsiteX0" fmla="*/ 179915 w 3495455"/>
                  <a:gd name="connsiteY0" fmla="*/ 2211036 h 2211036"/>
                  <a:gd name="connsiteX1" fmla="*/ 91 w 3495455"/>
                  <a:gd name="connsiteY1" fmla="*/ 0 h 2211036"/>
                  <a:gd name="connsiteX2" fmla="*/ 198604 w 3495455"/>
                  <a:gd name="connsiteY2" fmla="*/ 81171 h 2211036"/>
                  <a:gd name="connsiteX3" fmla="*/ 3495455 w 3495455"/>
                  <a:gd name="connsiteY3" fmla="*/ 2044239 h 2211036"/>
                  <a:gd name="connsiteX4" fmla="*/ 179915 w 3495455"/>
                  <a:gd name="connsiteY4" fmla="*/ 2211036 h 2211036"/>
                  <a:gd name="connsiteX0" fmla="*/ 160031 w 3495465"/>
                  <a:gd name="connsiteY0" fmla="*/ 2234128 h 2234128"/>
                  <a:gd name="connsiteX1" fmla="*/ 101 w 3495465"/>
                  <a:gd name="connsiteY1" fmla="*/ 0 h 2234128"/>
                  <a:gd name="connsiteX2" fmla="*/ 198614 w 3495465"/>
                  <a:gd name="connsiteY2" fmla="*/ 81171 h 2234128"/>
                  <a:gd name="connsiteX3" fmla="*/ 3495465 w 3495465"/>
                  <a:gd name="connsiteY3" fmla="*/ 2044239 h 2234128"/>
                  <a:gd name="connsiteX4" fmla="*/ 160031 w 3495465"/>
                  <a:gd name="connsiteY4" fmla="*/ 2234128 h 2234128"/>
                  <a:gd name="connsiteX0" fmla="*/ 160031 w 3495465"/>
                  <a:gd name="connsiteY0" fmla="*/ 2234170 h 2234170"/>
                  <a:gd name="connsiteX1" fmla="*/ 101 w 3495465"/>
                  <a:gd name="connsiteY1" fmla="*/ 42 h 2234170"/>
                  <a:gd name="connsiteX2" fmla="*/ 198614 w 3495465"/>
                  <a:gd name="connsiteY2" fmla="*/ 81213 h 2234170"/>
                  <a:gd name="connsiteX3" fmla="*/ 3495465 w 3495465"/>
                  <a:gd name="connsiteY3" fmla="*/ 2044281 h 2234170"/>
                  <a:gd name="connsiteX4" fmla="*/ 160031 w 3495465"/>
                  <a:gd name="connsiteY4" fmla="*/ 2234170 h 2234170"/>
                  <a:gd name="connsiteX0" fmla="*/ 157636 w 3493070"/>
                  <a:gd name="connsiteY0" fmla="*/ 2201986 h 2201986"/>
                  <a:gd name="connsiteX1" fmla="*/ 104 w 3493070"/>
                  <a:gd name="connsiteY1" fmla="*/ 98 h 2201986"/>
                  <a:gd name="connsiteX2" fmla="*/ 196219 w 3493070"/>
                  <a:gd name="connsiteY2" fmla="*/ 49029 h 2201986"/>
                  <a:gd name="connsiteX3" fmla="*/ 3493070 w 3493070"/>
                  <a:gd name="connsiteY3" fmla="*/ 2012097 h 2201986"/>
                  <a:gd name="connsiteX4" fmla="*/ 157636 w 3493070"/>
                  <a:gd name="connsiteY4" fmla="*/ 2201986 h 2201986"/>
                  <a:gd name="connsiteX0" fmla="*/ 157636 w 3493070"/>
                  <a:gd name="connsiteY0" fmla="*/ 2201936 h 2201936"/>
                  <a:gd name="connsiteX1" fmla="*/ 104 w 3493070"/>
                  <a:gd name="connsiteY1" fmla="*/ 48 h 2201936"/>
                  <a:gd name="connsiteX2" fmla="*/ 196219 w 3493070"/>
                  <a:gd name="connsiteY2" fmla="*/ 48979 h 2201936"/>
                  <a:gd name="connsiteX3" fmla="*/ 3493070 w 3493070"/>
                  <a:gd name="connsiteY3" fmla="*/ 2012047 h 2201936"/>
                  <a:gd name="connsiteX4" fmla="*/ 157636 w 3493070"/>
                  <a:gd name="connsiteY4" fmla="*/ 2201936 h 2201936"/>
                  <a:gd name="connsiteX0" fmla="*/ 157636 w 3493070"/>
                  <a:gd name="connsiteY0" fmla="*/ 2201918 h 2201918"/>
                  <a:gd name="connsiteX1" fmla="*/ 104 w 3493070"/>
                  <a:gd name="connsiteY1" fmla="*/ 30 h 2201918"/>
                  <a:gd name="connsiteX2" fmla="*/ 220111 w 3493070"/>
                  <a:gd name="connsiteY2" fmla="*/ 79601 h 2201918"/>
                  <a:gd name="connsiteX3" fmla="*/ 3493070 w 3493070"/>
                  <a:gd name="connsiteY3" fmla="*/ 2012029 h 2201918"/>
                  <a:gd name="connsiteX4" fmla="*/ 157636 w 3493070"/>
                  <a:gd name="connsiteY4" fmla="*/ 2201918 h 2201918"/>
                  <a:gd name="connsiteX0" fmla="*/ 157636 w 3493070"/>
                  <a:gd name="connsiteY0" fmla="*/ 2201936 h 2201936"/>
                  <a:gd name="connsiteX1" fmla="*/ 104 w 3493070"/>
                  <a:gd name="connsiteY1" fmla="*/ 48 h 2201936"/>
                  <a:gd name="connsiteX2" fmla="*/ 220111 w 3493070"/>
                  <a:gd name="connsiteY2" fmla="*/ 79619 h 2201936"/>
                  <a:gd name="connsiteX3" fmla="*/ 3493070 w 3493070"/>
                  <a:gd name="connsiteY3" fmla="*/ 2012047 h 2201936"/>
                  <a:gd name="connsiteX4" fmla="*/ 157636 w 3493070"/>
                  <a:gd name="connsiteY4" fmla="*/ 2201936 h 2201936"/>
                  <a:gd name="connsiteX0" fmla="*/ 157636 w 3493070"/>
                  <a:gd name="connsiteY0" fmla="*/ 2203235 h 2203235"/>
                  <a:gd name="connsiteX1" fmla="*/ 104 w 3493070"/>
                  <a:gd name="connsiteY1" fmla="*/ 1347 h 2203235"/>
                  <a:gd name="connsiteX2" fmla="*/ 220111 w 3493070"/>
                  <a:gd name="connsiteY2" fmla="*/ 80918 h 2203235"/>
                  <a:gd name="connsiteX3" fmla="*/ 3493070 w 3493070"/>
                  <a:gd name="connsiteY3" fmla="*/ 2013346 h 2203235"/>
                  <a:gd name="connsiteX4" fmla="*/ 157636 w 3493070"/>
                  <a:gd name="connsiteY4" fmla="*/ 2203235 h 2203235"/>
                  <a:gd name="connsiteX0" fmla="*/ 164204 w 3499638"/>
                  <a:gd name="connsiteY0" fmla="*/ 2218701 h 2218701"/>
                  <a:gd name="connsiteX1" fmla="*/ 99 w 3499638"/>
                  <a:gd name="connsiteY1" fmla="*/ 1093 h 2218701"/>
                  <a:gd name="connsiteX2" fmla="*/ 226679 w 3499638"/>
                  <a:gd name="connsiteY2" fmla="*/ 96384 h 2218701"/>
                  <a:gd name="connsiteX3" fmla="*/ 3499638 w 3499638"/>
                  <a:gd name="connsiteY3" fmla="*/ 2028812 h 2218701"/>
                  <a:gd name="connsiteX4" fmla="*/ 164204 w 3499638"/>
                  <a:gd name="connsiteY4" fmla="*/ 2218701 h 2218701"/>
                  <a:gd name="connsiteX0" fmla="*/ 164204 w 3499638"/>
                  <a:gd name="connsiteY0" fmla="*/ 2217645 h 2217645"/>
                  <a:gd name="connsiteX1" fmla="*/ 99 w 3499638"/>
                  <a:gd name="connsiteY1" fmla="*/ 37 h 2217645"/>
                  <a:gd name="connsiteX2" fmla="*/ 226679 w 3499638"/>
                  <a:gd name="connsiteY2" fmla="*/ 95328 h 2217645"/>
                  <a:gd name="connsiteX3" fmla="*/ 3499638 w 3499638"/>
                  <a:gd name="connsiteY3" fmla="*/ 2027756 h 2217645"/>
                  <a:gd name="connsiteX4" fmla="*/ 164204 w 3499638"/>
                  <a:gd name="connsiteY4" fmla="*/ 2217645 h 2217645"/>
                  <a:gd name="connsiteX0" fmla="*/ 185687 w 3499628"/>
                  <a:gd name="connsiteY0" fmla="*/ 2216046 h 2216046"/>
                  <a:gd name="connsiteX1" fmla="*/ 89 w 3499628"/>
                  <a:gd name="connsiteY1" fmla="*/ 37 h 2216046"/>
                  <a:gd name="connsiteX2" fmla="*/ 226669 w 3499628"/>
                  <a:gd name="connsiteY2" fmla="*/ 95328 h 2216046"/>
                  <a:gd name="connsiteX3" fmla="*/ 3499628 w 3499628"/>
                  <a:gd name="connsiteY3" fmla="*/ 2027756 h 2216046"/>
                  <a:gd name="connsiteX4" fmla="*/ 185687 w 3499628"/>
                  <a:gd name="connsiteY4" fmla="*/ 2216046 h 2216046"/>
                  <a:gd name="connsiteX0" fmla="*/ 185598 w 3499539"/>
                  <a:gd name="connsiteY0" fmla="*/ 2216046 h 2216046"/>
                  <a:gd name="connsiteX1" fmla="*/ 0 w 3499539"/>
                  <a:gd name="connsiteY1" fmla="*/ 37 h 2216046"/>
                  <a:gd name="connsiteX2" fmla="*/ 226580 w 3499539"/>
                  <a:gd name="connsiteY2" fmla="*/ 95328 h 2216046"/>
                  <a:gd name="connsiteX3" fmla="*/ 3499539 w 3499539"/>
                  <a:gd name="connsiteY3" fmla="*/ 2027756 h 2216046"/>
                  <a:gd name="connsiteX4" fmla="*/ 185598 w 3499539"/>
                  <a:gd name="connsiteY4" fmla="*/ 2216046 h 2216046"/>
                  <a:gd name="connsiteX0" fmla="*/ 185598 w 3499539"/>
                  <a:gd name="connsiteY0" fmla="*/ 2216046 h 2216046"/>
                  <a:gd name="connsiteX1" fmla="*/ 0 w 3499539"/>
                  <a:gd name="connsiteY1" fmla="*/ 37 h 2216046"/>
                  <a:gd name="connsiteX2" fmla="*/ 226580 w 3499539"/>
                  <a:gd name="connsiteY2" fmla="*/ 95328 h 2216046"/>
                  <a:gd name="connsiteX3" fmla="*/ 3499539 w 3499539"/>
                  <a:gd name="connsiteY3" fmla="*/ 2027756 h 2216046"/>
                  <a:gd name="connsiteX4" fmla="*/ 185598 w 3499539"/>
                  <a:gd name="connsiteY4" fmla="*/ 2216046 h 2216046"/>
                  <a:gd name="connsiteX0" fmla="*/ 185598 w 3499539"/>
                  <a:gd name="connsiteY0" fmla="*/ 2216046 h 2216046"/>
                  <a:gd name="connsiteX1" fmla="*/ 0 w 3499539"/>
                  <a:gd name="connsiteY1" fmla="*/ 37 h 2216046"/>
                  <a:gd name="connsiteX2" fmla="*/ 226580 w 3499539"/>
                  <a:gd name="connsiteY2" fmla="*/ 95328 h 2216046"/>
                  <a:gd name="connsiteX3" fmla="*/ 3499539 w 3499539"/>
                  <a:gd name="connsiteY3" fmla="*/ 2027756 h 2216046"/>
                  <a:gd name="connsiteX4" fmla="*/ 185598 w 3499539"/>
                  <a:gd name="connsiteY4" fmla="*/ 2216046 h 2216046"/>
                  <a:gd name="connsiteX0" fmla="*/ 185598 w 3499539"/>
                  <a:gd name="connsiteY0" fmla="*/ 2216009 h 2216009"/>
                  <a:gd name="connsiteX1" fmla="*/ 0 w 3499539"/>
                  <a:gd name="connsiteY1" fmla="*/ 0 h 2216009"/>
                  <a:gd name="connsiteX2" fmla="*/ 226580 w 3499539"/>
                  <a:gd name="connsiteY2" fmla="*/ 95291 h 2216009"/>
                  <a:gd name="connsiteX3" fmla="*/ 3499539 w 3499539"/>
                  <a:gd name="connsiteY3" fmla="*/ 2027719 h 2216009"/>
                  <a:gd name="connsiteX4" fmla="*/ 185598 w 3499539"/>
                  <a:gd name="connsiteY4" fmla="*/ 2216009 h 2216009"/>
                  <a:gd name="connsiteX0" fmla="*/ 183545 w 3497486"/>
                  <a:gd name="connsiteY0" fmla="*/ 2211096 h 2211096"/>
                  <a:gd name="connsiteX1" fmla="*/ 0 w 3497486"/>
                  <a:gd name="connsiteY1" fmla="*/ 0 h 2211096"/>
                  <a:gd name="connsiteX2" fmla="*/ 224527 w 3497486"/>
                  <a:gd name="connsiteY2" fmla="*/ 90378 h 2211096"/>
                  <a:gd name="connsiteX3" fmla="*/ 3497486 w 3497486"/>
                  <a:gd name="connsiteY3" fmla="*/ 2022806 h 2211096"/>
                  <a:gd name="connsiteX4" fmla="*/ 183545 w 3497486"/>
                  <a:gd name="connsiteY4" fmla="*/ 2211096 h 2211096"/>
                  <a:gd name="connsiteX0" fmla="*/ 183545 w 3497486"/>
                  <a:gd name="connsiteY0" fmla="*/ 2211096 h 2211096"/>
                  <a:gd name="connsiteX1" fmla="*/ 0 w 3497486"/>
                  <a:gd name="connsiteY1" fmla="*/ 0 h 2211096"/>
                  <a:gd name="connsiteX2" fmla="*/ 224527 w 3497486"/>
                  <a:gd name="connsiteY2" fmla="*/ 90378 h 2211096"/>
                  <a:gd name="connsiteX3" fmla="*/ 3497486 w 3497486"/>
                  <a:gd name="connsiteY3" fmla="*/ 2022806 h 2211096"/>
                  <a:gd name="connsiteX4" fmla="*/ 183545 w 3497486"/>
                  <a:gd name="connsiteY4" fmla="*/ 2211096 h 2211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97486" h="2211096">
                    <a:moveTo>
                      <a:pt x="183545" y="2211096"/>
                    </a:moveTo>
                    <a:cubicBezTo>
                      <a:pt x="162026" y="1533585"/>
                      <a:pt x="31751" y="551803"/>
                      <a:pt x="0" y="0"/>
                    </a:cubicBezTo>
                    <a:cubicBezTo>
                      <a:pt x="81713" y="9016"/>
                      <a:pt x="158299" y="44415"/>
                      <a:pt x="224527" y="90378"/>
                    </a:cubicBezTo>
                    <a:lnTo>
                      <a:pt x="3497486" y="2022806"/>
                    </a:lnTo>
                    <a:lnTo>
                      <a:pt x="183545" y="2211096"/>
                    </a:lnTo>
                    <a:close/>
                  </a:path>
                </a:pathLst>
              </a:custGeom>
              <a:solidFill>
                <a:schemeClr val="accent6">
                  <a:lumMod val="60000"/>
                  <a:lumOff val="40000"/>
                </a:schemeClr>
              </a:solidFill>
              <a:ln w="3175" cap="flat" cmpd="sng" algn="ctr">
                <a:solidFill>
                  <a:schemeClr val="accent1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kern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02" name="Freeform 851">
                <a:extLst>
                  <a:ext uri="{FF2B5EF4-FFF2-40B4-BE49-F238E27FC236}">
                    <a16:creationId xmlns:a16="http://schemas.microsoft.com/office/drawing/2014/main" id="{4B321063-BE6B-4041-A05F-B6A43129BE04}"/>
                  </a:ext>
                </a:extLst>
              </p:cNvPr>
              <p:cNvSpPr/>
              <p:nvPr/>
            </p:nvSpPr>
            <p:spPr>
              <a:xfrm rot="47597">
                <a:off x="5967739" y="3349200"/>
                <a:ext cx="84293" cy="140605"/>
              </a:xfrm>
              <a:custGeom>
                <a:avLst/>
                <a:gdLst>
                  <a:gd name="connsiteX0" fmla="*/ 0 w 5015046"/>
                  <a:gd name="connsiteY0" fmla="*/ 2099935 h 5015046"/>
                  <a:gd name="connsiteX1" fmla="*/ 1257521 w 5015046"/>
                  <a:gd name="connsiteY1" fmla="*/ 3966399 h 5015046"/>
                  <a:gd name="connsiteX2" fmla="*/ 2039329 w 5015046"/>
                  <a:gd name="connsiteY2" fmla="*/ 3439660 h 5015046"/>
                  <a:gd name="connsiteX3" fmla="*/ 2046426 w 5015046"/>
                  <a:gd name="connsiteY3" fmla="*/ 3512690 h 5015046"/>
                  <a:gd name="connsiteX4" fmla="*/ 2775150 w 5015046"/>
                  <a:gd name="connsiteY4" fmla="*/ 4111007 h 5015046"/>
                  <a:gd name="connsiteX5" fmla="*/ 5015046 w 5015046"/>
                  <a:gd name="connsiteY5" fmla="*/ 4119088 h 5015046"/>
                  <a:gd name="connsiteX6" fmla="*/ 5015046 w 5015046"/>
                  <a:gd name="connsiteY6" fmla="*/ 4524575 h 5015046"/>
                  <a:gd name="connsiteX7" fmla="*/ 4524575 w 5015046"/>
                  <a:gd name="connsiteY7" fmla="*/ 5015046 h 5015046"/>
                  <a:gd name="connsiteX8" fmla="*/ 490471 w 5015046"/>
                  <a:gd name="connsiteY8" fmla="*/ 5015046 h 5015046"/>
                  <a:gd name="connsiteX9" fmla="*/ 0 w 5015046"/>
                  <a:gd name="connsiteY9" fmla="*/ 4524575 h 5015046"/>
                  <a:gd name="connsiteX10" fmla="*/ 2051987 w 5015046"/>
                  <a:gd name="connsiteY10" fmla="*/ 0 h 5015046"/>
                  <a:gd name="connsiteX11" fmla="*/ 2031811 w 5015046"/>
                  <a:gd name="connsiteY11" fmla="*/ 3362284 h 5015046"/>
                  <a:gd name="connsiteX12" fmla="*/ 2036198 w 5015046"/>
                  <a:gd name="connsiteY12" fmla="*/ 3407435 h 5015046"/>
                  <a:gd name="connsiteX13" fmla="*/ 9229 w 5015046"/>
                  <a:gd name="connsiteY13" fmla="*/ 398923 h 5015046"/>
                  <a:gd name="connsiteX14" fmla="*/ 9965 w 5015046"/>
                  <a:gd name="connsiteY14" fmla="*/ 391624 h 5015046"/>
                  <a:gd name="connsiteX15" fmla="*/ 490471 w 5015046"/>
                  <a:gd name="connsiteY15" fmla="*/ 0 h 5015046"/>
                  <a:gd name="connsiteX0" fmla="*/ 0 w 5015046"/>
                  <a:gd name="connsiteY0" fmla="*/ 4524575 h 5015046"/>
                  <a:gd name="connsiteX1" fmla="*/ 1257521 w 5015046"/>
                  <a:gd name="connsiteY1" fmla="*/ 3966399 h 5015046"/>
                  <a:gd name="connsiteX2" fmla="*/ 2039329 w 5015046"/>
                  <a:gd name="connsiteY2" fmla="*/ 3439660 h 5015046"/>
                  <a:gd name="connsiteX3" fmla="*/ 2046426 w 5015046"/>
                  <a:gd name="connsiteY3" fmla="*/ 3512690 h 5015046"/>
                  <a:gd name="connsiteX4" fmla="*/ 2775150 w 5015046"/>
                  <a:gd name="connsiteY4" fmla="*/ 4111007 h 5015046"/>
                  <a:gd name="connsiteX5" fmla="*/ 5015046 w 5015046"/>
                  <a:gd name="connsiteY5" fmla="*/ 4119088 h 5015046"/>
                  <a:gd name="connsiteX6" fmla="*/ 5015046 w 5015046"/>
                  <a:gd name="connsiteY6" fmla="*/ 4524575 h 5015046"/>
                  <a:gd name="connsiteX7" fmla="*/ 4524575 w 5015046"/>
                  <a:gd name="connsiteY7" fmla="*/ 5015046 h 5015046"/>
                  <a:gd name="connsiteX8" fmla="*/ 490471 w 5015046"/>
                  <a:gd name="connsiteY8" fmla="*/ 5015046 h 5015046"/>
                  <a:gd name="connsiteX9" fmla="*/ 0 w 5015046"/>
                  <a:gd name="connsiteY9" fmla="*/ 4524575 h 5015046"/>
                  <a:gd name="connsiteX10" fmla="*/ 2051987 w 5015046"/>
                  <a:gd name="connsiteY10" fmla="*/ 0 h 5015046"/>
                  <a:gd name="connsiteX11" fmla="*/ 2031811 w 5015046"/>
                  <a:gd name="connsiteY11" fmla="*/ 3362284 h 5015046"/>
                  <a:gd name="connsiteX12" fmla="*/ 2036198 w 5015046"/>
                  <a:gd name="connsiteY12" fmla="*/ 3407435 h 5015046"/>
                  <a:gd name="connsiteX13" fmla="*/ 9229 w 5015046"/>
                  <a:gd name="connsiteY13" fmla="*/ 398923 h 5015046"/>
                  <a:gd name="connsiteX14" fmla="*/ 9965 w 5015046"/>
                  <a:gd name="connsiteY14" fmla="*/ 391624 h 5015046"/>
                  <a:gd name="connsiteX15" fmla="*/ 490471 w 5015046"/>
                  <a:gd name="connsiteY15" fmla="*/ 0 h 5015046"/>
                  <a:gd name="connsiteX16" fmla="*/ 2051987 w 5015046"/>
                  <a:gd name="connsiteY16" fmla="*/ 0 h 5015046"/>
                  <a:gd name="connsiteX0" fmla="*/ 0 w 5015046"/>
                  <a:gd name="connsiteY0" fmla="*/ 4524575 h 5015046"/>
                  <a:gd name="connsiteX1" fmla="*/ 1257521 w 5015046"/>
                  <a:gd name="connsiteY1" fmla="*/ 3966399 h 5015046"/>
                  <a:gd name="connsiteX2" fmla="*/ 2039329 w 5015046"/>
                  <a:gd name="connsiteY2" fmla="*/ 3439660 h 5015046"/>
                  <a:gd name="connsiteX3" fmla="*/ 2046426 w 5015046"/>
                  <a:gd name="connsiteY3" fmla="*/ 3512690 h 5015046"/>
                  <a:gd name="connsiteX4" fmla="*/ 2775150 w 5015046"/>
                  <a:gd name="connsiteY4" fmla="*/ 4111007 h 5015046"/>
                  <a:gd name="connsiteX5" fmla="*/ 5015046 w 5015046"/>
                  <a:gd name="connsiteY5" fmla="*/ 4119088 h 5015046"/>
                  <a:gd name="connsiteX6" fmla="*/ 5015046 w 5015046"/>
                  <a:gd name="connsiteY6" fmla="*/ 4524575 h 5015046"/>
                  <a:gd name="connsiteX7" fmla="*/ 4524575 w 5015046"/>
                  <a:gd name="connsiteY7" fmla="*/ 5015046 h 5015046"/>
                  <a:gd name="connsiteX8" fmla="*/ 490471 w 5015046"/>
                  <a:gd name="connsiteY8" fmla="*/ 5015046 h 5015046"/>
                  <a:gd name="connsiteX9" fmla="*/ 0 w 5015046"/>
                  <a:gd name="connsiteY9" fmla="*/ 4524575 h 5015046"/>
                  <a:gd name="connsiteX10" fmla="*/ 2051987 w 5015046"/>
                  <a:gd name="connsiteY10" fmla="*/ 0 h 5015046"/>
                  <a:gd name="connsiteX11" fmla="*/ 2031811 w 5015046"/>
                  <a:gd name="connsiteY11" fmla="*/ 3362284 h 5015046"/>
                  <a:gd name="connsiteX12" fmla="*/ 2036198 w 5015046"/>
                  <a:gd name="connsiteY12" fmla="*/ 3407435 h 5015046"/>
                  <a:gd name="connsiteX13" fmla="*/ 2044792 w 5015046"/>
                  <a:gd name="connsiteY13" fmla="*/ 3400650 h 5015046"/>
                  <a:gd name="connsiteX14" fmla="*/ 9229 w 5015046"/>
                  <a:gd name="connsiteY14" fmla="*/ 398923 h 5015046"/>
                  <a:gd name="connsiteX15" fmla="*/ 9965 w 5015046"/>
                  <a:gd name="connsiteY15" fmla="*/ 391624 h 5015046"/>
                  <a:gd name="connsiteX16" fmla="*/ 490471 w 5015046"/>
                  <a:gd name="connsiteY16" fmla="*/ 0 h 5015046"/>
                  <a:gd name="connsiteX17" fmla="*/ 2051987 w 5015046"/>
                  <a:gd name="connsiteY17" fmla="*/ 0 h 5015046"/>
                  <a:gd name="connsiteX0" fmla="*/ 0 w 5015046"/>
                  <a:gd name="connsiteY0" fmla="*/ 4524575 h 5015046"/>
                  <a:gd name="connsiteX1" fmla="*/ 1257521 w 5015046"/>
                  <a:gd name="connsiteY1" fmla="*/ 3966399 h 5015046"/>
                  <a:gd name="connsiteX2" fmla="*/ 2039329 w 5015046"/>
                  <a:gd name="connsiteY2" fmla="*/ 3439660 h 5015046"/>
                  <a:gd name="connsiteX3" fmla="*/ 2046426 w 5015046"/>
                  <a:gd name="connsiteY3" fmla="*/ 3512690 h 5015046"/>
                  <a:gd name="connsiteX4" fmla="*/ 2030559 w 5015046"/>
                  <a:gd name="connsiteY4" fmla="*/ 3562928 h 5015046"/>
                  <a:gd name="connsiteX5" fmla="*/ 2775150 w 5015046"/>
                  <a:gd name="connsiteY5" fmla="*/ 4111007 h 5015046"/>
                  <a:gd name="connsiteX6" fmla="*/ 5015046 w 5015046"/>
                  <a:gd name="connsiteY6" fmla="*/ 4119088 h 5015046"/>
                  <a:gd name="connsiteX7" fmla="*/ 5015046 w 5015046"/>
                  <a:gd name="connsiteY7" fmla="*/ 4524575 h 5015046"/>
                  <a:gd name="connsiteX8" fmla="*/ 4524575 w 5015046"/>
                  <a:gd name="connsiteY8" fmla="*/ 5015046 h 5015046"/>
                  <a:gd name="connsiteX9" fmla="*/ 490471 w 5015046"/>
                  <a:gd name="connsiteY9" fmla="*/ 5015046 h 5015046"/>
                  <a:gd name="connsiteX10" fmla="*/ 0 w 5015046"/>
                  <a:gd name="connsiteY10" fmla="*/ 4524575 h 5015046"/>
                  <a:gd name="connsiteX11" fmla="*/ 2051987 w 5015046"/>
                  <a:gd name="connsiteY11" fmla="*/ 0 h 5015046"/>
                  <a:gd name="connsiteX12" fmla="*/ 2031811 w 5015046"/>
                  <a:gd name="connsiteY12" fmla="*/ 3362284 h 5015046"/>
                  <a:gd name="connsiteX13" fmla="*/ 2036198 w 5015046"/>
                  <a:gd name="connsiteY13" fmla="*/ 3407435 h 5015046"/>
                  <a:gd name="connsiteX14" fmla="*/ 2044792 w 5015046"/>
                  <a:gd name="connsiteY14" fmla="*/ 3400650 h 5015046"/>
                  <a:gd name="connsiteX15" fmla="*/ 9229 w 5015046"/>
                  <a:gd name="connsiteY15" fmla="*/ 398923 h 5015046"/>
                  <a:gd name="connsiteX16" fmla="*/ 9965 w 5015046"/>
                  <a:gd name="connsiteY16" fmla="*/ 391624 h 5015046"/>
                  <a:gd name="connsiteX17" fmla="*/ 490471 w 5015046"/>
                  <a:gd name="connsiteY17" fmla="*/ 0 h 5015046"/>
                  <a:gd name="connsiteX18" fmla="*/ 2051987 w 5015046"/>
                  <a:gd name="connsiteY18" fmla="*/ 0 h 5015046"/>
                  <a:gd name="connsiteX0" fmla="*/ 0 w 5015046"/>
                  <a:gd name="connsiteY0" fmla="*/ 4524575 h 5015046"/>
                  <a:gd name="connsiteX1" fmla="*/ 1257521 w 5015046"/>
                  <a:gd name="connsiteY1" fmla="*/ 3966399 h 5015046"/>
                  <a:gd name="connsiteX2" fmla="*/ 2039329 w 5015046"/>
                  <a:gd name="connsiteY2" fmla="*/ 3439660 h 5015046"/>
                  <a:gd name="connsiteX3" fmla="*/ 2046426 w 5015046"/>
                  <a:gd name="connsiteY3" fmla="*/ 3512690 h 5015046"/>
                  <a:gd name="connsiteX4" fmla="*/ 2775150 w 5015046"/>
                  <a:gd name="connsiteY4" fmla="*/ 4111007 h 5015046"/>
                  <a:gd name="connsiteX5" fmla="*/ 5015046 w 5015046"/>
                  <a:gd name="connsiteY5" fmla="*/ 4119088 h 5015046"/>
                  <a:gd name="connsiteX6" fmla="*/ 5015046 w 5015046"/>
                  <a:gd name="connsiteY6" fmla="*/ 4524575 h 5015046"/>
                  <a:gd name="connsiteX7" fmla="*/ 4524575 w 5015046"/>
                  <a:gd name="connsiteY7" fmla="*/ 5015046 h 5015046"/>
                  <a:gd name="connsiteX8" fmla="*/ 490471 w 5015046"/>
                  <a:gd name="connsiteY8" fmla="*/ 5015046 h 5015046"/>
                  <a:gd name="connsiteX9" fmla="*/ 0 w 5015046"/>
                  <a:gd name="connsiteY9" fmla="*/ 4524575 h 5015046"/>
                  <a:gd name="connsiteX10" fmla="*/ 2051987 w 5015046"/>
                  <a:gd name="connsiteY10" fmla="*/ 0 h 5015046"/>
                  <a:gd name="connsiteX11" fmla="*/ 2031811 w 5015046"/>
                  <a:gd name="connsiteY11" fmla="*/ 3362284 h 5015046"/>
                  <a:gd name="connsiteX12" fmla="*/ 2036198 w 5015046"/>
                  <a:gd name="connsiteY12" fmla="*/ 3407435 h 5015046"/>
                  <a:gd name="connsiteX13" fmla="*/ 2044792 w 5015046"/>
                  <a:gd name="connsiteY13" fmla="*/ 3400650 h 5015046"/>
                  <a:gd name="connsiteX14" fmla="*/ 9229 w 5015046"/>
                  <a:gd name="connsiteY14" fmla="*/ 398923 h 5015046"/>
                  <a:gd name="connsiteX15" fmla="*/ 9965 w 5015046"/>
                  <a:gd name="connsiteY15" fmla="*/ 391624 h 5015046"/>
                  <a:gd name="connsiteX16" fmla="*/ 490471 w 5015046"/>
                  <a:gd name="connsiteY16" fmla="*/ 0 h 5015046"/>
                  <a:gd name="connsiteX17" fmla="*/ 2051987 w 5015046"/>
                  <a:gd name="connsiteY17" fmla="*/ 0 h 5015046"/>
                  <a:gd name="connsiteX0" fmla="*/ 0 w 5015046"/>
                  <a:gd name="connsiteY0" fmla="*/ 4524575 h 5015046"/>
                  <a:gd name="connsiteX1" fmla="*/ 1257521 w 5015046"/>
                  <a:gd name="connsiteY1" fmla="*/ 3966399 h 5015046"/>
                  <a:gd name="connsiteX2" fmla="*/ 2039329 w 5015046"/>
                  <a:gd name="connsiteY2" fmla="*/ 3439660 h 5015046"/>
                  <a:gd name="connsiteX3" fmla="*/ 2046426 w 5015046"/>
                  <a:gd name="connsiteY3" fmla="*/ 3512690 h 5015046"/>
                  <a:gd name="connsiteX4" fmla="*/ 2775150 w 5015046"/>
                  <a:gd name="connsiteY4" fmla="*/ 4111007 h 5015046"/>
                  <a:gd name="connsiteX5" fmla="*/ 5015046 w 5015046"/>
                  <a:gd name="connsiteY5" fmla="*/ 4119088 h 5015046"/>
                  <a:gd name="connsiteX6" fmla="*/ 5015046 w 5015046"/>
                  <a:gd name="connsiteY6" fmla="*/ 4524575 h 5015046"/>
                  <a:gd name="connsiteX7" fmla="*/ 4524575 w 5015046"/>
                  <a:gd name="connsiteY7" fmla="*/ 5015046 h 5015046"/>
                  <a:gd name="connsiteX8" fmla="*/ 490471 w 5015046"/>
                  <a:gd name="connsiteY8" fmla="*/ 5015046 h 5015046"/>
                  <a:gd name="connsiteX9" fmla="*/ 0 w 5015046"/>
                  <a:gd name="connsiteY9" fmla="*/ 4524575 h 5015046"/>
                  <a:gd name="connsiteX10" fmla="*/ 2051987 w 5015046"/>
                  <a:gd name="connsiteY10" fmla="*/ 0 h 5015046"/>
                  <a:gd name="connsiteX11" fmla="*/ 2031811 w 5015046"/>
                  <a:gd name="connsiteY11" fmla="*/ 3362284 h 5015046"/>
                  <a:gd name="connsiteX12" fmla="*/ 2036198 w 5015046"/>
                  <a:gd name="connsiteY12" fmla="*/ 3407435 h 5015046"/>
                  <a:gd name="connsiteX13" fmla="*/ 9229 w 5015046"/>
                  <a:gd name="connsiteY13" fmla="*/ 398923 h 5015046"/>
                  <a:gd name="connsiteX14" fmla="*/ 9965 w 5015046"/>
                  <a:gd name="connsiteY14" fmla="*/ 391624 h 5015046"/>
                  <a:gd name="connsiteX15" fmla="*/ 490471 w 5015046"/>
                  <a:gd name="connsiteY15" fmla="*/ 0 h 5015046"/>
                  <a:gd name="connsiteX16" fmla="*/ 2051987 w 5015046"/>
                  <a:gd name="connsiteY16" fmla="*/ 0 h 5015046"/>
                  <a:gd name="connsiteX0" fmla="*/ 0 w 5015046"/>
                  <a:gd name="connsiteY0" fmla="*/ 4524575 h 5015046"/>
                  <a:gd name="connsiteX1" fmla="*/ 1257521 w 5015046"/>
                  <a:gd name="connsiteY1" fmla="*/ 3966399 h 5015046"/>
                  <a:gd name="connsiteX2" fmla="*/ 2039329 w 5015046"/>
                  <a:gd name="connsiteY2" fmla="*/ 3439660 h 5015046"/>
                  <a:gd name="connsiteX3" fmla="*/ 2775150 w 5015046"/>
                  <a:gd name="connsiteY3" fmla="*/ 4111007 h 5015046"/>
                  <a:gd name="connsiteX4" fmla="*/ 5015046 w 5015046"/>
                  <a:gd name="connsiteY4" fmla="*/ 4119088 h 5015046"/>
                  <a:gd name="connsiteX5" fmla="*/ 5015046 w 5015046"/>
                  <a:gd name="connsiteY5" fmla="*/ 4524575 h 5015046"/>
                  <a:gd name="connsiteX6" fmla="*/ 4524575 w 5015046"/>
                  <a:gd name="connsiteY6" fmla="*/ 5015046 h 5015046"/>
                  <a:gd name="connsiteX7" fmla="*/ 490471 w 5015046"/>
                  <a:gd name="connsiteY7" fmla="*/ 5015046 h 5015046"/>
                  <a:gd name="connsiteX8" fmla="*/ 0 w 5015046"/>
                  <a:gd name="connsiteY8" fmla="*/ 4524575 h 5015046"/>
                  <a:gd name="connsiteX9" fmla="*/ 2051987 w 5015046"/>
                  <a:gd name="connsiteY9" fmla="*/ 0 h 5015046"/>
                  <a:gd name="connsiteX10" fmla="*/ 2031811 w 5015046"/>
                  <a:gd name="connsiteY10" fmla="*/ 3362284 h 5015046"/>
                  <a:gd name="connsiteX11" fmla="*/ 2036198 w 5015046"/>
                  <a:gd name="connsiteY11" fmla="*/ 3407435 h 5015046"/>
                  <a:gd name="connsiteX12" fmla="*/ 9229 w 5015046"/>
                  <a:gd name="connsiteY12" fmla="*/ 398923 h 5015046"/>
                  <a:gd name="connsiteX13" fmla="*/ 9965 w 5015046"/>
                  <a:gd name="connsiteY13" fmla="*/ 391624 h 5015046"/>
                  <a:gd name="connsiteX14" fmla="*/ 490471 w 5015046"/>
                  <a:gd name="connsiteY14" fmla="*/ 0 h 5015046"/>
                  <a:gd name="connsiteX15" fmla="*/ 2051987 w 5015046"/>
                  <a:gd name="connsiteY15" fmla="*/ 0 h 5015046"/>
                  <a:gd name="connsiteX0" fmla="*/ 0 w 5015046"/>
                  <a:gd name="connsiteY0" fmla="*/ 4524575 h 5015046"/>
                  <a:gd name="connsiteX1" fmla="*/ 1257521 w 5015046"/>
                  <a:gd name="connsiteY1" fmla="*/ 3966399 h 5015046"/>
                  <a:gd name="connsiteX2" fmla="*/ 2775150 w 5015046"/>
                  <a:gd name="connsiteY2" fmla="*/ 4111007 h 5015046"/>
                  <a:gd name="connsiteX3" fmla="*/ 5015046 w 5015046"/>
                  <a:gd name="connsiteY3" fmla="*/ 4119088 h 5015046"/>
                  <a:gd name="connsiteX4" fmla="*/ 5015046 w 5015046"/>
                  <a:gd name="connsiteY4" fmla="*/ 4524575 h 5015046"/>
                  <a:gd name="connsiteX5" fmla="*/ 4524575 w 5015046"/>
                  <a:gd name="connsiteY5" fmla="*/ 5015046 h 5015046"/>
                  <a:gd name="connsiteX6" fmla="*/ 490471 w 5015046"/>
                  <a:gd name="connsiteY6" fmla="*/ 5015046 h 5015046"/>
                  <a:gd name="connsiteX7" fmla="*/ 0 w 5015046"/>
                  <a:gd name="connsiteY7" fmla="*/ 4524575 h 5015046"/>
                  <a:gd name="connsiteX8" fmla="*/ 2051987 w 5015046"/>
                  <a:gd name="connsiteY8" fmla="*/ 0 h 5015046"/>
                  <a:gd name="connsiteX9" fmla="*/ 2031811 w 5015046"/>
                  <a:gd name="connsiteY9" fmla="*/ 3362284 h 5015046"/>
                  <a:gd name="connsiteX10" fmla="*/ 2036198 w 5015046"/>
                  <a:gd name="connsiteY10" fmla="*/ 3407435 h 5015046"/>
                  <a:gd name="connsiteX11" fmla="*/ 9229 w 5015046"/>
                  <a:gd name="connsiteY11" fmla="*/ 398923 h 5015046"/>
                  <a:gd name="connsiteX12" fmla="*/ 9965 w 5015046"/>
                  <a:gd name="connsiteY12" fmla="*/ 391624 h 5015046"/>
                  <a:gd name="connsiteX13" fmla="*/ 490471 w 5015046"/>
                  <a:gd name="connsiteY13" fmla="*/ 0 h 5015046"/>
                  <a:gd name="connsiteX14" fmla="*/ 2051987 w 5015046"/>
                  <a:gd name="connsiteY14" fmla="*/ 0 h 5015046"/>
                  <a:gd name="connsiteX0" fmla="*/ 0 w 5015046"/>
                  <a:gd name="connsiteY0" fmla="*/ 4524575 h 5015046"/>
                  <a:gd name="connsiteX1" fmla="*/ 2775150 w 5015046"/>
                  <a:gd name="connsiteY1" fmla="*/ 4111007 h 5015046"/>
                  <a:gd name="connsiteX2" fmla="*/ 5015046 w 5015046"/>
                  <a:gd name="connsiteY2" fmla="*/ 4119088 h 5015046"/>
                  <a:gd name="connsiteX3" fmla="*/ 5015046 w 5015046"/>
                  <a:gd name="connsiteY3" fmla="*/ 4524575 h 5015046"/>
                  <a:gd name="connsiteX4" fmla="*/ 4524575 w 5015046"/>
                  <a:gd name="connsiteY4" fmla="*/ 5015046 h 5015046"/>
                  <a:gd name="connsiteX5" fmla="*/ 490471 w 5015046"/>
                  <a:gd name="connsiteY5" fmla="*/ 5015046 h 5015046"/>
                  <a:gd name="connsiteX6" fmla="*/ 0 w 5015046"/>
                  <a:gd name="connsiteY6" fmla="*/ 4524575 h 5015046"/>
                  <a:gd name="connsiteX7" fmla="*/ 2051987 w 5015046"/>
                  <a:gd name="connsiteY7" fmla="*/ 0 h 5015046"/>
                  <a:gd name="connsiteX8" fmla="*/ 2031811 w 5015046"/>
                  <a:gd name="connsiteY8" fmla="*/ 3362284 h 5015046"/>
                  <a:gd name="connsiteX9" fmla="*/ 2036198 w 5015046"/>
                  <a:gd name="connsiteY9" fmla="*/ 3407435 h 5015046"/>
                  <a:gd name="connsiteX10" fmla="*/ 9229 w 5015046"/>
                  <a:gd name="connsiteY10" fmla="*/ 398923 h 5015046"/>
                  <a:gd name="connsiteX11" fmla="*/ 9965 w 5015046"/>
                  <a:gd name="connsiteY11" fmla="*/ 391624 h 5015046"/>
                  <a:gd name="connsiteX12" fmla="*/ 490471 w 5015046"/>
                  <a:gd name="connsiteY12" fmla="*/ 0 h 5015046"/>
                  <a:gd name="connsiteX13" fmla="*/ 2051987 w 5015046"/>
                  <a:gd name="connsiteY13" fmla="*/ 0 h 5015046"/>
                  <a:gd name="connsiteX0" fmla="*/ 2775150 w 5015046"/>
                  <a:gd name="connsiteY0" fmla="*/ 4111007 h 5015046"/>
                  <a:gd name="connsiteX1" fmla="*/ 5015046 w 5015046"/>
                  <a:gd name="connsiteY1" fmla="*/ 4119088 h 5015046"/>
                  <a:gd name="connsiteX2" fmla="*/ 5015046 w 5015046"/>
                  <a:gd name="connsiteY2" fmla="*/ 4524575 h 5015046"/>
                  <a:gd name="connsiteX3" fmla="*/ 4524575 w 5015046"/>
                  <a:gd name="connsiteY3" fmla="*/ 5015046 h 5015046"/>
                  <a:gd name="connsiteX4" fmla="*/ 490471 w 5015046"/>
                  <a:gd name="connsiteY4" fmla="*/ 5015046 h 5015046"/>
                  <a:gd name="connsiteX5" fmla="*/ 0 w 5015046"/>
                  <a:gd name="connsiteY5" fmla="*/ 4524575 h 5015046"/>
                  <a:gd name="connsiteX6" fmla="*/ 2051987 w 5015046"/>
                  <a:gd name="connsiteY6" fmla="*/ 0 h 5015046"/>
                  <a:gd name="connsiteX7" fmla="*/ 2031811 w 5015046"/>
                  <a:gd name="connsiteY7" fmla="*/ 3362284 h 5015046"/>
                  <a:gd name="connsiteX8" fmla="*/ 2036198 w 5015046"/>
                  <a:gd name="connsiteY8" fmla="*/ 3407435 h 5015046"/>
                  <a:gd name="connsiteX9" fmla="*/ 9229 w 5015046"/>
                  <a:gd name="connsiteY9" fmla="*/ 398923 h 5015046"/>
                  <a:gd name="connsiteX10" fmla="*/ 9965 w 5015046"/>
                  <a:gd name="connsiteY10" fmla="*/ 391624 h 5015046"/>
                  <a:gd name="connsiteX11" fmla="*/ 490471 w 5015046"/>
                  <a:gd name="connsiteY11" fmla="*/ 0 h 5015046"/>
                  <a:gd name="connsiteX12" fmla="*/ 2143427 w 5015046"/>
                  <a:gd name="connsiteY12" fmla="*/ 91440 h 5015046"/>
                  <a:gd name="connsiteX0" fmla="*/ 2775150 w 5015046"/>
                  <a:gd name="connsiteY0" fmla="*/ 4111007 h 5015046"/>
                  <a:gd name="connsiteX1" fmla="*/ 5015046 w 5015046"/>
                  <a:gd name="connsiteY1" fmla="*/ 4119088 h 5015046"/>
                  <a:gd name="connsiteX2" fmla="*/ 5015046 w 5015046"/>
                  <a:gd name="connsiteY2" fmla="*/ 4524575 h 5015046"/>
                  <a:gd name="connsiteX3" fmla="*/ 4524575 w 5015046"/>
                  <a:gd name="connsiteY3" fmla="*/ 5015046 h 5015046"/>
                  <a:gd name="connsiteX4" fmla="*/ 0 w 5015046"/>
                  <a:gd name="connsiteY4" fmla="*/ 4524575 h 5015046"/>
                  <a:gd name="connsiteX5" fmla="*/ 2775150 w 5015046"/>
                  <a:gd name="connsiteY5" fmla="*/ 4111007 h 5015046"/>
                  <a:gd name="connsiteX6" fmla="*/ 2051987 w 5015046"/>
                  <a:gd name="connsiteY6" fmla="*/ 0 h 5015046"/>
                  <a:gd name="connsiteX7" fmla="*/ 2031811 w 5015046"/>
                  <a:gd name="connsiteY7" fmla="*/ 3362284 h 5015046"/>
                  <a:gd name="connsiteX8" fmla="*/ 2036198 w 5015046"/>
                  <a:gd name="connsiteY8" fmla="*/ 3407435 h 5015046"/>
                  <a:gd name="connsiteX9" fmla="*/ 9229 w 5015046"/>
                  <a:gd name="connsiteY9" fmla="*/ 398923 h 5015046"/>
                  <a:gd name="connsiteX10" fmla="*/ 9965 w 5015046"/>
                  <a:gd name="connsiteY10" fmla="*/ 391624 h 5015046"/>
                  <a:gd name="connsiteX11" fmla="*/ 490471 w 5015046"/>
                  <a:gd name="connsiteY11" fmla="*/ 0 h 5015046"/>
                  <a:gd name="connsiteX12" fmla="*/ 2143427 w 5015046"/>
                  <a:gd name="connsiteY12" fmla="*/ 91440 h 5015046"/>
                  <a:gd name="connsiteX0" fmla="*/ 2775150 w 5015046"/>
                  <a:gd name="connsiteY0" fmla="*/ 4111007 h 5015046"/>
                  <a:gd name="connsiteX1" fmla="*/ 5015046 w 5015046"/>
                  <a:gd name="connsiteY1" fmla="*/ 4119088 h 5015046"/>
                  <a:gd name="connsiteX2" fmla="*/ 5015046 w 5015046"/>
                  <a:gd name="connsiteY2" fmla="*/ 4524575 h 5015046"/>
                  <a:gd name="connsiteX3" fmla="*/ 4524575 w 5015046"/>
                  <a:gd name="connsiteY3" fmla="*/ 5015046 h 5015046"/>
                  <a:gd name="connsiteX4" fmla="*/ 0 w 5015046"/>
                  <a:gd name="connsiteY4" fmla="*/ 4524575 h 5015046"/>
                  <a:gd name="connsiteX5" fmla="*/ 2775150 w 5015046"/>
                  <a:gd name="connsiteY5" fmla="*/ 4111007 h 5015046"/>
                  <a:gd name="connsiteX6" fmla="*/ 2051987 w 5015046"/>
                  <a:gd name="connsiteY6" fmla="*/ 0 h 5015046"/>
                  <a:gd name="connsiteX7" fmla="*/ 2031811 w 5015046"/>
                  <a:gd name="connsiteY7" fmla="*/ 3362284 h 5015046"/>
                  <a:gd name="connsiteX8" fmla="*/ 2036198 w 5015046"/>
                  <a:gd name="connsiteY8" fmla="*/ 3407435 h 5015046"/>
                  <a:gd name="connsiteX9" fmla="*/ 9229 w 5015046"/>
                  <a:gd name="connsiteY9" fmla="*/ 398923 h 5015046"/>
                  <a:gd name="connsiteX10" fmla="*/ 9965 w 5015046"/>
                  <a:gd name="connsiteY10" fmla="*/ 391624 h 5015046"/>
                  <a:gd name="connsiteX11" fmla="*/ 490471 w 5015046"/>
                  <a:gd name="connsiteY11" fmla="*/ 0 h 5015046"/>
                  <a:gd name="connsiteX0" fmla="*/ 0 w 5015046"/>
                  <a:gd name="connsiteY0" fmla="*/ 4524575 h 5015046"/>
                  <a:gd name="connsiteX1" fmla="*/ 5015046 w 5015046"/>
                  <a:gd name="connsiteY1" fmla="*/ 4119088 h 5015046"/>
                  <a:gd name="connsiteX2" fmla="*/ 5015046 w 5015046"/>
                  <a:gd name="connsiteY2" fmla="*/ 4524575 h 5015046"/>
                  <a:gd name="connsiteX3" fmla="*/ 4524575 w 5015046"/>
                  <a:gd name="connsiteY3" fmla="*/ 5015046 h 5015046"/>
                  <a:gd name="connsiteX4" fmla="*/ 0 w 5015046"/>
                  <a:gd name="connsiteY4" fmla="*/ 4524575 h 5015046"/>
                  <a:gd name="connsiteX5" fmla="*/ 2051987 w 5015046"/>
                  <a:gd name="connsiteY5" fmla="*/ 0 h 5015046"/>
                  <a:gd name="connsiteX6" fmla="*/ 2031811 w 5015046"/>
                  <a:gd name="connsiteY6" fmla="*/ 3362284 h 5015046"/>
                  <a:gd name="connsiteX7" fmla="*/ 2036198 w 5015046"/>
                  <a:gd name="connsiteY7" fmla="*/ 3407435 h 5015046"/>
                  <a:gd name="connsiteX8" fmla="*/ 9229 w 5015046"/>
                  <a:gd name="connsiteY8" fmla="*/ 398923 h 5015046"/>
                  <a:gd name="connsiteX9" fmla="*/ 9965 w 5015046"/>
                  <a:gd name="connsiteY9" fmla="*/ 391624 h 5015046"/>
                  <a:gd name="connsiteX10" fmla="*/ 490471 w 5015046"/>
                  <a:gd name="connsiteY10" fmla="*/ 0 h 5015046"/>
                  <a:gd name="connsiteX0" fmla="*/ 4515346 w 5005817"/>
                  <a:gd name="connsiteY0" fmla="*/ 5015046 h 5015046"/>
                  <a:gd name="connsiteX1" fmla="*/ 5005817 w 5005817"/>
                  <a:gd name="connsiteY1" fmla="*/ 4119088 h 5015046"/>
                  <a:gd name="connsiteX2" fmla="*/ 5005817 w 5005817"/>
                  <a:gd name="connsiteY2" fmla="*/ 4524575 h 5015046"/>
                  <a:gd name="connsiteX3" fmla="*/ 4515346 w 5005817"/>
                  <a:gd name="connsiteY3" fmla="*/ 5015046 h 5015046"/>
                  <a:gd name="connsiteX4" fmla="*/ 2042758 w 5005817"/>
                  <a:gd name="connsiteY4" fmla="*/ 0 h 5015046"/>
                  <a:gd name="connsiteX5" fmla="*/ 2022582 w 5005817"/>
                  <a:gd name="connsiteY5" fmla="*/ 3362284 h 5015046"/>
                  <a:gd name="connsiteX6" fmla="*/ 2026969 w 5005817"/>
                  <a:gd name="connsiteY6" fmla="*/ 3407435 h 5015046"/>
                  <a:gd name="connsiteX7" fmla="*/ 0 w 5005817"/>
                  <a:gd name="connsiteY7" fmla="*/ 398923 h 5015046"/>
                  <a:gd name="connsiteX8" fmla="*/ 736 w 5005817"/>
                  <a:gd name="connsiteY8" fmla="*/ 391624 h 5015046"/>
                  <a:gd name="connsiteX9" fmla="*/ 481242 w 5005817"/>
                  <a:gd name="connsiteY9" fmla="*/ 0 h 5015046"/>
                  <a:gd name="connsiteX0" fmla="*/ 5005817 w 5005817"/>
                  <a:gd name="connsiteY0" fmla="*/ 4524575 h 4524575"/>
                  <a:gd name="connsiteX1" fmla="*/ 5005817 w 5005817"/>
                  <a:gd name="connsiteY1" fmla="*/ 4119088 h 4524575"/>
                  <a:gd name="connsiteX2" fmla="*/ 5005817 w 5005817"/>
                  <a:gd name="connsiteY2" fmla="*/ 4524575 h 4524575"/>
                  <a:gd name="connsiteX3" fmla="*/ 2042758 w 5005817"/>
                  <a:gd name="connsiteY3" fmla="*/ 0 h 4524575"/>
                  <a:gd name="connsiteX4" fmla="*/ 2022582 w 5005817"/>
                  <a:gd name="connsiteY4" fmla="*/ 3362284 h 4524575"/>
                  <a:gd name="connsiteX5" fmla="*/ 2026969 w 5005817"/>
                  <a:gd name="connsiteY5" fmla="*/ 3407435 h 4524575"/>
                  <a:gd name="connsiteX6" fmla="*/ 0 w 5005817"/>
                  <a:gd name="connsiteY6" fmla="*/ 398923 h 4524575"/>
                  <a:gd name="connsiteX7" fmla="*/ 736 w 5005817"/>
                  <a:gd name="connsiteY7" fmla="*/ 391624 h 4524575"/>
                  <a:gd name="connsiteX8" fmla="*/ 481242 w 5005817"/>
                  <a:gd name="connsiteY8" fmla="*/ 0 h 4524575"/>
                  <a:gd name="connsiteX0" fmla="*/ 2042758 w 2042758"/>
                  <a:gd name="connsiteY0" fmla="*/ 0 h 3407435"/>
                  <a:gd name="connsiteX1" fmla="*/ 2022582 w 2042758"/>
                  <a:gd name="connsiteY1" fmla="*/ 3362284 h 3407435"/>
                  <a:gd name="connsiteX2" fmla="*/ 2026969 w 2042758"/>
                  <a:gd name="connsiteY2" fmla="*/ 3407435 h 3407435"/>
                  <a:gd name="connsiteX3" fmla="*/ 0 w 2042758"/>
                  <a:gd name="connsiteY3" fmla="*/ 398923 h 3407435"/>
                  <a:gd name="connsiteX4" fmla="*/ 736 w 2042758"/>
                  <a:gd name="connsiteY4" fmla="*/ 391624 h 3407435"/>
                  <a:gd name="connsiteX5" fmla="*/ 481242 w 2042758"/>
                  <a:gd name="connsiteY5" fmla="*/ 0 h 34074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042758" h="3407435">
                    <a:moveTo>
                      <a:pt x="2042758" y="0"/>
                    </a:moveTo>
                    <a:lnTo>
                      <a:pt x="2022582" y="3362284"/>
                    </a:lnTo>
                    <a:lnTo>
                      <a:pt x="2026969" y="3407435"/>
                    </a:lnTo>
                    <a:lnTo>
                      <a:pt x="0" y="398923"/>
                    </a:lnTo>
                    <a:cubicBezTo>
                      <a:pt x="245" y="396490"/>
                      <a:pt x="491" y="394057"/>
                      <a:pt x="736" y="391624"/>
                    </a:cubicBezTo>
                    <a:cubicBezTo>
                      <a:pt x="46470" y="168124"/>
                      <a:pt x="244222" y="0"/>
                      <a:pt x="481242" y="0"/>
                    </a:cubicBezTo>
                  </a:path>
                </a:pathLst>
              </a:custGeom>
              <a:solidFill>
                <a:schemeClr val="accent6">
                  <a:lumMod val="60000"/>
                  <a:lumOff val="40000"/>
                </a:schemeClr>
              </a:solidFill>
              <a:ln w="3175" cap="flat" cmpd="sng" algn="ctr">
                <a:solidFill>
                  <a:schemeClr val="accent1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kern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04" name="Freeform 852">
                <a:extLst>
                  <a:ext uri="{FF2B5EF4-FFF2-40B4-BE49-F238E27FC236}">
                    <a16:creationId xmlns:a16="http://schemas.microsoft.com/office/drawing/2014/main" id="{F76FC219-F448-4FFC-B3B1-2BA39914B78A}"/>
                  </a:ext>
                </a:extLst>
              </p:cNvPr>
              <p:cNvSpPr/>
              <p:nvPr/>
            </p:nvSpPr>
            <p:spPr>
              <a:xfrm rot="47597">
                <a:off x="6059754" y="3300978"/>
                <a:ext cx="206862" cy="209867"/>
              </a:xfrm>
              <a:custGeom>
                <a:avLst/>
                <a:gdLst>
                  <a:gd name="connsiteX0" fmla="*/ 169070 w 458660"/>
                  <a:gd name="connsiteY0" fmla="*/ 395414 h 465324"/>
                  <a:gd name="connsiteX1" fmla="*/ 161180 w 458660"/>
                  <a:gd name="connsiteY1" fmla="*/ 403247 h 465324"/>
                  <a:gd name="connsiteX2" fmla="*/ 161169 w 458660"/>
                  <a:gd name="connsiteY2" fmla="*/ 406533 h 465324"/>
                  <a:gd name="connsiteX3" fmla="*/ 169001 w 458660"/>
                  <a:gd name="connsiteY3" fmla="*/ 414422 h 465324"/>
                  <a:gd name="connsiteX4" fmla="*/ 408525 w 458660"/>
                  <a:gd name="connsiteY4" fmla="*/ 415286 h 465324"/>
                  <a:gd name="connsiteX5" fmla="*/ 416414 w 458660"/>
                  <a:gd name="connsiteY5" fmla="*/ 407454 h 465324"/>
                  <a:gd name="connsiteX6" fmla="*/ 416425 w 458660"/>
                  <a:gd name="connsiteY6" fmla="*/ 404168 h 465324"/>
                  <a:gd name="connsiteX7" fmla="*/ 408593 w 458660"/>
                  <a:gd name="connsiteY7" fmla="*/ 396278 h 465324"/>
                  <a:gd name="connsiteX8" fmla="*/ 169201 w 458660"/>
                  <a:gd name="connsiteY8" fmla="*/ 349463 h 465324"/>
                  <a:gd name="connsiteX9" fmla="*/ 161312 w 458660"/>
                  <a:gd name="connsiteY9" fmla="*/ 357296 h 465324"/>
                  <a:gd name="connsiteX10" fmla="*/ 161301 w 458660"/>
                  <a:gd name="connsiteY10" fmla="*/ 360582 h 465324"/>
                  <a:gd name="connsiteX11" fmla="*/ 169133 w 458660"/>
                  <a:gd name="connsiteY11" fmla="*/ 368471 h 465324"/>
                  <a:gd name="connsiteX12" fmla="*/ 408656 w 458660"/>
                  <a:gd name="connsiteY12" fmla="*/ 369335 h 465324"/>
                  <a:gd name="connsiteX13" fmla="*/ 416546 w 458660"/>
                  <a:gd name="connsiteY13" fmla="*/ 361502 h 465324"/>
                  <a:gd name="connsiteX14" fmla="*/ 416557 w 458660"/>
                  <a:gd name="connsiteY14" fmla="*/ 358216 h 465324"/>
                  <a:gd name="connsiteX15" fmla="*/ 408725 w 458660"/>
                  <a:gd name="connsiteY15" fmla="*/ 350327 h 465324"/>
                  <a:gd name="connsiteX16" fmla="*/ 168671 w 458660"/>
                  <a:gd name="connsiteY16" fmla="*/ 303837 h 465324"/>
                  <a:gd name="connsiteX17" fmla="*/ 160781 w 458660"/>
                  <a:gd name="connsiteY17" fmla="*/ 311670 h 465324"/>
                  <a:gd name="connsiteX18" fmla="*/ 160770 w 458660"/>
                  <a:gd name="connsiteY18" fmla="*/ 314956 h 465324"/>
                  <a:gd name="connsiteX19" fmla="*/ 168602 w 458660"/>
                  <a:gd name="connsiteY19" fmla="*/ 322845 h 465324"/>
                  <a:gd name="connsiteX20" fmla="*/ 408126 w 458660"/>
                  <a:gd name="connsiteY20" fmla="*/ 323709 h 465324"/>
                  <a:gd name="connsiteX21" fmla="*/ 416015 w 458660"/>
                  <a:gd name="connsiteY21" fmla="*/ 315876 h 465324"/>
                  <a:gd name="connsiteX22" fmla="*/ 416027 w 458660"/>
                  <a:gd name="connsiteY22" fmla="*/ 312590 h 465324"/>
                  <a:gd name="connsiteX23" fmla="*/ 408194 w 458660"/>
                  <a:gd name="connsiteY23" fmla="*/ 304701 h 465324"/>
                  <a:gd name="connsiteX24" fmla="*/ 203473 w 458660"/>
                  <a:gd name="connsiteY24" fmla="*/ 58814 h 465324"/>
                  <a:gd name="connsiteX25" fmla="*/ 185863 w 458660"/>
                  <a:gd name="connsiteY25" fmla="*/ 76919 h 465324"/>
                  <a:gd name="connsiteX26" fmla="*/ 187561 w 458660"/>
                  <a:gd name="connsiteY26" fmla="*/ 199594 h 465324"/>
                  <a:gd name="connsiteX27" fmla="*/ 205666 w 458660"/>
                  <a:gd name="connsiteY27" fmla="*/ 217204 h 465324"/>
                  <a:gd name="connsiteX28" fmla="*/ 398872 w 458660"/>
                  <a:gd name="connsiteY28" fmla="*/ 214529 h 465324"/>
                  <a:gd name="connsiteX29" fmla="*/ 416482 w 458660"/>
                  <a:gd name="connsiteY29" fmla="*/ 196424 h 465324"/>
                  <a:gd name="connsiteX30" fmla="*/ 414784 w 458660"/>
                  <a:gd name="connsiteY30" fmla="*/ 73749 h 465324"/>
                  <a:gd name="connsiteX31" fmla="*/ 396679 w 458660"/>
                  <a:gd name="connsiteY31" fmla="*/ 56139 h 465324"/>
                  <a:gd name="connsiteX32" fmla="*/ 416293 w 458660"/>
                  <a:gd name="connsiteY32" fmla="*/ 0 h 465324"/>
                  <a:gd name="connsiteX33" fmla="*/ 454356 w 458660"/>
                  <a:gd name="connsiteY33" fmla="*/ 50976 h 465324"/>
                  <a:gd name="connsiteX34" fmla="*/ 458660 w 458660"/>
                  <a:gd name="connsiteY34" fmla="*/ 420894 h 465324"/>
                  <a:gd name="connsiteX35" fmla="*/ 418445 w 458660"/>
                  <a:gd name="connsiteY35" fmla="*/ 458808 h 465324"/>
                  <a:gd name="connsiteX36" fmla="*/ 48794 w 458660"/>
                  <a:gd name="connsiteY36" fmla="*/ 465324 h 465324"/>
                  <a:gd name="connsiteX37" fmla="*/ 4364 w 458660"/>
                  <a:gd name="connsiteY37" fmla="*/ 420894 h 465324"/>
                  <a:gd name="connsiteX38" fmla="*/ 0 w 458660"/>
                  <a:gd name="connsiteY38" fmla="*/ 46672 h 465324"/>
                  <a:gd name="connsiteX39" fmla="*/ 48794 w 458660"/>
                  <a:gd name="connsiteY39" fmla="*/ 6487 h 4653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458660" h="465324">
                    <a:moveTo>
                      <a:pt x="169070" y="395414"/>
                    </a:moveTo>
                    <a:cubicBezTo>
                      <a:pt x="164728" y="395399"/>
                      <a:pt x="161196" y="398905"/>
                      <a:pt x="161180" y="403247"/>
                    </a:cubicBezTo>
                    <a:lnTo>
                      <a:pt x="161169" y="406533"/>
                    </a:lnTo>
                    <a:cubicBezTo>
                      <a:pt x="161153" y="410875"/>
                      <a:pt x="164659" y="414407"/>
                      <a:pt x="169001" y="414422"/>
                    </a:cubicBezTo>
                    <a:lnTo>
                      <a:pt x="408525" y="415286"/>
                    </a:lnTo>
                    <a:cubicBezTo>
                      <a:pt x="412866" y="415302"/>
                      <a:pt x="416398" y="411796"/>
                      <a:pt x="416414" y="407454"/>
                    </a:cubicBezTo>
                    <a:lnTo>
                      <a:pt x="416425" y="404168"/>
                    </a:lnTo>
                    <a:cubicBezTo>
                      <a:pt x="416441" y="399826"/>
                      <a:pt x="412935" y="396294"/>
                      <a:pt x="408593" y="396278"/>
                    </a:cubicBezTo>
                    <a:close/>
                    <a:moveTo>
                      <a:pt x="169201" y="349463"/>
                    </a:moveTo>
                    <a:cubicBezTo>
                      <a:pt x="164860" y="349447"/>
                      <a:pt x="161328" y="352954"/>
                      <a:pt x="161312" y="357296"/>
                    </a:cubicBezTo>
                    <a:lnTo>
                      <a:pt x="161301" y="360582"/>
                    </a:lnTo>
                    <a:cubicBezTo>
                      <a:pt x="161285" y="364924"/>
                      <a:pt x="164791" y="368455"/>
                      <a:pt x="169133" y="368471"/>
                    </a:cubicBezTo>
                    <a:lnTo>
                      <a:pt x="408656" y="369335"/>
                    </a:lnTo>
                    <a:cubicBezTo>
                      <a:pt x="412998" y="369351"/>
                      <a:pt x="416530" y="365845"/>
                      <a:pt x="416546" y="361502"/>
                    </a:cubicBezTo>
                    <a:lnTo>
                      <a:pt x="416557" y="358216"/>
                    </a:lnTo>
                    <a:cubicBezTo>
                      <a:pt x="416573" y="353875"/>
                      <a:pt x="413067" y="350343"/>
                      <a:pt x="408725" y="350327"/>
                    </a:cubicBezTo>
                    <a:close/>
                    <a:moveTo>
                      <a:pt x="168671" y="303837"/>
                    </a:moveTo>
                    <a:cubicBezTo>
                      <a:pt x="164329" y="303821"/>
                      <a:pt x="160797" y="307328"/>
                      <a:pt x="160781" y="311670"/>
                    </a:cubicBezTo>
                    <a:lnTo>
                      <a:pt x="160770" y="314956"/>
                    </a:lnTo>
                    <a:cubicBezTo>
                      <a:pt x="160754" y="319298"/>
                      <a:pt x="164260" y="322829"/>
                      <a:pt x="168602" y="322845"/>
                    </a:cubicBezTo>
                    <a:lnTo>
                      <a:pt x="408126" y="323709"/>
                    </a:lnTo>
                    <a:cubicBezTo>
                      <a:pt x="412467" y="323725"/>
                      <a:pt x="415999" y="320218"/>
                      <a:pt x="416015" y="315876"/>
                    </a:cubicBezTo>
                    <a:lnTo>
                      <a:pt x="416027" y="312590"/>
                    </a:lnTo>
                    <a:cubicBezTo>
                      <a:pt x="416042" y="308248"/>
                      <a:pt x="412536" y="304717"/>
                      <a:pt x="408194" y="304701"/>
                    </a:cubicBezTo>
                    <a:close/>
                    <a:moveTo>
                      <a:pt x="203473" y="58814"/>
                    </a:moveTo>
                    <a:cubicBezTo>
                      <a:pt x="193611" y="58951"/>
                      <a:pt x="185726" y="67057"/>
                      <a:pt x="185863" y="76919"/>
                    </a:cubicBezTo>
                    <a:lnTo>
                      <a:pt x="187561" y="199594"/>
                    </a:lnTo>
                    <a:cubicBezTo>
                      <a:pt x="187698" y="209456"/>
                      <a:pt x="195804" y="217341"/>
                      <a:pt x="205666" y="217204"/>
                    </a:cubicBezTo>
                    <a:lnTo>
                      <a:pt x="398872" y="214529"/>
                    </a:lnTo>
                    <a:cubicBezTo>
                      <a:pt x="408734" y="214392"/>
                      <a:pt x="416619" y="206286"/>
                      <a:pt x="416482" y="196424"/>
                    </a:cubicBezTo>
                    <a:lnTo>
                      <a:pt x="414784" y="73749"/>
                    </a:lnTo>
                    <a:cubicBezTo>
                      <a:pt x="414647" y="63887"/>
                      <a:pt x="406541" y="56003"/>
                      <a:pt x="396679" y="56139"/>
                    </a:cubicBezTo>
                    <a:close/>
                    <a:moveTo>
                      <a:pt x="416293" y="0"/>
                    </a:moveTo>
                    <a:cubicBezTo>
                      <a:pt x="440831" y="0"/>
                      <a:pt x="454356" y="26438"/>
                      <a:pt x="454356" y="50976"/>
                    </a:cubicBezTo>
                    <a:cubicBezTo>
                      <a:pt x="455074" y="174292"/>
                      <a:pt x="457943" y="297578"/>
                      <a:pt x="458660" y="420894"/>
                    </a:cubicBezTo>
                    <a:cubicBezTo>
                      <a:pt x="458660" y="445432"/>
                      <a:pt x="442983" y="458808"/>
                      <a:pt x="418445" y="458808"/>
                    </a:cubicBezTo>
                    <a:lnTo>
                      <a:pt x="48794" y="465324"/>
                    </a:lnTo>
                    <a:cubicBezTo>
                      <a:pt x="24256" y="465324"/>
                      <a:pt x="4364" y="445432"/>
                      <a:pt x="4364" y="420894"/>
                    </a:cubicBezTo>
                    <a:cubicBezTo>
                      <a:pt x="3627" y="296143"/>
                      <a:pt x="738" y="171422"/>
                      <a:pt x="0" y="46672"/>
                    </a:cubicBezTo>
                    <a:cubicBezTo>
                      <a:pt x="0" y="22134"/>
                      <a:pt x="24256" y="6487"/>
                      <a:pt x="48794" y="6487"/>
                    </a:cubicBezTo>
                    <a:close/>
                  </a:path>
                </a:pathLst>
              </a:custGeom>
              <a:solidFill>
                <a:schemeClr val="accent6">
                  <a:lumMod val="60000"/>
                  <a:lumOff val="40000"/>
                </a:schemeClr>
              </a:solidFill>
              <a:ln w="3175" cap="flat" cmpd="sng" algn="ctr">
                <a:solidFill>
                  <a:schemeClr val="accent1"/>
                </a:solidFill>
                <a:prstDash val="solid"/>
                <a:miter lim="800000"/>
              </a:ln>
              <a:effectLst/>
            </p:spPr>
            <p:txBody>
              <a:bodyPr wrap="square" rtlCol="0" anchor="ctr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kern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12" name="Arrow: Right 211">
              <a:extLst>
                <a:ext uri="{FF2B5EF4-FFF2-40B4-BE49-F238E27FC236}">
                  <a16:creationId xmlns:a16="http://schemas.microsoft.com/office/drawing/2014/main" id="{E00EF679-9042-406E-A719-B8DCC5F8DA9E}"/>
                </a:ext>
              </a:extLst>
            </p:cNvPr>
            <p:cNvSpPr/>
            <p:nvPr/>
          </p:nvSpPr>
          <p:spPr>
            <a:xfrm rot="5400000">
              <a:off x="7379213" y="3416820"/>
              <a:ext cx="267556" cy="276999"/>
            </a:xfrm>
            <a:prstGeom prst="rightArrow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grpSp>
          <p:nvGrpSpPr>
            <p:cNvPr id="214" name="Group 213">
              <a:extLst>
                <a:ext uri="{FF2B5EF4-FFF2-40B4-BE49-F238E27FC236}">
                  <a16:creationId xmlns:a16="http://schemas.microsoft.com/office/drawing/2014/main" id="{EF0FC0DC-00B8-4C5A-AD10-9DF741704FD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815637" y="5298552"/>
              <a:ext cx="3389719" cy="1043458"/>
              <a:chOff x="8004950" y="5431414"/>
              <a:chExt cx="3389719" cy="1043458"/>
            </a:xfrm>
          </p:grpSpPr>
          <p:sp>
            <p:nvSpPr>
              <p:cNvPr id="218" name="TextBox 217">
                <a:extLst>
                  <a:ext uri="{FF2B5EF4-FFF2-40B4-BE49-F238E27FC236}">
                    <a16:creationId xmlns:a16="http://schemas.microsoft.com/office/drawing/2014/main" id="{B4D1CC88-E4EA-4291-AFCC-90B02082860B}"/>
                  </a:ext>
                </a:extLst>
              </p:cNvPr>
              <p:cNvSpPr txBox="1"/>
              <p:nvPr/>
            </p:nvSpPr>
            <p:spPr>
              <a:xfrm>
                <a:off x="8787103" y="5431414"/>
                <a:ext cx="1647374" cy="276999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r>
                  <a:rPr lang="en-US" sz="1200" dirty="0"/>
                  <a:t>DCM </a:t>
                </a:r>
                <a:r>
                  <a:rPr lang="en-US" sz="1200" dirty="0">
                    <a:solidFill>
                      <a:schemeClr val="accent6">
                        <a:lumMod val="75000"/>
                      </a:schemeClr>
                    </a:solidFill>
                  </a:rPr>
                  <a:t>Positive</a:t>
                </a:r>
                <a:r>
                  <a:rPr lang="en-US" sz="1200" dirty="0"/>
                  <a:t> Response</a:t>
                </a:r>
                <a:endParaRPr lang="ar-EG" sz="1200" dirty="0"/>
              </a:p>
            </p:txBody>
          </p:sp>
          <p:sp>
            <p:nvSpPr>
              <p:cNvPr id="219" name="Rectangle: Rounded Corners 218">
                <a:extLst>
                  <a:ext uri="{FF2B5EF4-FFF2-40B4-BE49-F238E27FC236}">
                    <a16:creationId xmlns:a16="http://schemas.microsoft.com/office/drawing/2014/main" id="{EE62AC36-F2BE-4C72-82CF-8A11BC44FBA5}"/>
                  </a:ext>
                </a:extLst>
              </p:cNvPr>
              <p:cNvSpPr/>
              <p:nvPr/>
            </p:nvSpPr>
            <p:spPr>
              <a:xfrm>
                <a:off x="8004950" y="5668669"/>
                <a:ext cx="3153481" cy="304800"/>
              </a:xfrm>
              <a:prstGeom prst="roundRect">
                <a:avLst>
                  <a:gd name="adj" fmla="val 2604"/>
                </a:avLst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ar-EG" dirty="0"/>
              </a:p>
            </p:txBody>
          </p:sp>
          <p:sp>
            <p:nvSpPr>
              <p:cNvPr id="220" name="TextBox 219">
                <a:extLst>
                  <a:ext uri="{FF2B5EF4-FFF2-40B4-BE49-F238E27FC236}">
                    <a16:creationId xmlns:a16="http://schemas.microsoft.com/office/drawing/2014/main" id="{BAF581B9-7682-455A-9DBE-9FD8C39B06B6}"/>
                  </a:ext>
                </a:extLst>
              </p:cNvPr>
              <p:cNvSpPr txBox="1"/>
              <p:nvPr/>
            </p:nvSpPr>
            <p:spPr>
              <a:xfrm>
                <a:off x="8012717" y="5644332"/>
                <a:ext cx="946093" cy="307777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r>
                  <a:rPr lang="en-US" sz="1400" b="1" dirty="0"/>
                  <a:t>SID</a:t>
                </a:r>
                <a:r>
                  <a:rPr lang="en-US" sz="500" dirty="0"/>
                  <a:t>  </a:t>
                </a:r>
                <a:r>
                  <a:rPr lang="en-US" sz="1400" dirty="0"/>
                  <a:t>+ </a:t>
                </a:r>
                <a:r>
                  <a:rPr lang="en-US" sz="1400" b="1" dirty="0">
                    <a:solidFill>
                      <a:schemeClr val="accent6"/>
                    </a:solidFill>
                  </a:rPr>
                  <a:t>0x40</a:t>
                </a:r>
                <a:endParaRPr lang="ar-EG" sz="1400" b="1" dirty="0">
                  <a:solidFill>
                    <a:schemeClr val="accent6"/>
                  </a:solidFill>
                </a:endParaRPr>
              </a:p>
            </p:txBody>
          </p:sp>
          <p:sp>
            <p:nvSpPr>
              <p:cNvPr id="221" name="TextBox 220">
                <a:extLst>
                  <a:ext uri="{FF2B5EF4-FFF2-40B4-BE49-F238E27FC236}">
                    <a16:creationId xmlns:a16="http://schemas.microsoft.com/office/drawing/2014/main" id="{EDE51C25-8830-4A76-9D30-A8646406EDBC}"/>
                  </a:ext>
                </a:extLst>
              </p:cNvPr>
              <p:cNvSpPr txBox="1"/>
              <p:nvPr/>
            </p:nvSpPr>
            <p:spPr>
              <a:xfrm>
                <a:off x="8971101" y="5667180"/>
                <a:ext cx="865943" cy="307777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r>
                  <a:rPr lang="en-US" sz="1400" b="1" dirty="0"/>
                  <a:t>Sub-</a:t>
                </a:r>
                <a:r>
                  <a:rPr lang="en-US" sz="1400" b="1" dirty="0" err="1"/>
                  <a:t>Func</a:t>
                </a:r>
                <a:endParaRPr lang="ar-EG" sz="1400" b="1" dirty="0"/>
              </a:p>
            </p:txBody>
          </p:sp>
          <p:sp>
            <p:nvSpPr>
              <p:cNvPr id="222" name="TextBox 221">
                <a:extLst>
                  <a:ext uri="{FF2B5EF4-FFF2-40B4-BE49-F238E27FC236}">
                    <a16:creationId xmlns:a16="http://schemas.microsoft.com/office/drawing/2014/main" id="{2E44E555-0AD8-4505-9E33-2F1E260049F5}"/>
                  </a:ext>
                </a:extLst>
              </p:cNvPr>
              <p:cNvSpPr txBox="1"/>
              <p:nvPr/>
            </p:nvSpPr>
            <p:spPr>
              <a:xfrm>
                <a:off x="9970545" y="5660842"/>
                <a:ext cx="1424124" cy="307777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r>
                  <a:rPr lang="en-US" sz="1400" b="1" dirty="0"/>
                  <a:t>Data Record</a:t>
                </a:r>
                <a:endParaRPr lang="ar-EG" sz="1400" b="1" dirty="0"/>
              </a:p>
            </p:txBody>
          </p:sp>
          <p:cxnSp>
            <p:nvCxnSpPr>
              <p:cNvPr id="223" name="Straight Connector 222">
                <a:extLst>
                  <a:ext uri="{FF2B5EF4-FFF2-40B4-BE49-F238E27FC236}">
                    <a16:creationId xmlns:a16="http://schemas.microsoft.com/office/drawing/2014/main" id="{2B97AC3C-5D70-4013-9DE6-68A94E5B8A32}"/>
                  </a:ext>
                </a:extLst>
              </p:cNvPr>
              <p:cNvCxnSpPr/>
              <p:nvPr/>
            </p:nvCxnSpPr>
            <p:spPr>
              <a:xfrm>
                <a:off x="9800157" y="5668669"/>
                <a:ext cx="0" cy="30480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4" name="Straight Connector 223">
                <a:extLst>
                  <a:ext uri="{FF2B5EF4-FFF2-40B4-BE49-F238E27FC236}">
                    <a16:creationId xmlns:a16="http://schemas.microsoft.com/office/drawing/2014/main" id="{B802F4D1-203A-4254-B349-BD181A6BBF72}"/>
                  </a:ext>
                </a:extLst>
              </p:cNvPr>
              <p:cNvCxnSpPr/>
              <p:nvPr/>
            </p:nvCxnSpPr>
            <p:spPr>
              <a:xfrm>
                <a:off x="8955678" y="5668669"/>
                <a:ext cx="0" cy="30480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pic>
            <p:nvPicPr>
              <p:cNvPr id="225" name="Picture 224">
                <a:extLst>
                  <a:ext uri="{FF2B5EF4-FFF2-40B4-BE49-F238E27FC236}">
                    <a16:creationId xmlns:a16="http://schemas.microsoft.com/office/drawing/2014/main" id="{D80B3E8B-A703-416F-AA08-0CB4EBA947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4"/>
                  </a:ext>
                </a:extLst>
              </a:blip>
              <a:stretch>
                <a:fillRect/>
              </a:stretch>
            </p:blipFill>
            <p:spPr>
              <a:xfrm>
                <a:off x="8031144" y="6014929"/>
                <a:ext cx="887151" cy="235489"/>
              </a:xfrm>
              <a:prstGeom prst="rect">
                <a:avLst/>
              </a:prstGeom>
            </p:spPr>
          </p:pic>
          <p:pic>
            <p:nvPicPr>
              <p:cNvPr id="226" name="Picture 225">
                <a:extLst>
                  <a:ext uri="{FF2B5EF4-FFF2-40B4-BE49-F238E27FC236}">
                    <a16:creationId xmlns:a16="http://schemas.microsoft.com/office/drawing/2014/main" id="{0FCC099A-4E76-4D77-BA31-E1F05C2F04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4"/>
                  </a:ext>
                </a:extLst>
              </a:blip>
              <a:stretch>
                <a:fillRect/>
              </a:stretch>
            </p:blipFill>
            <p:spPr>
              <a:xfrm>
                <a:off x="9073361" y="6004213"/>
                <a:ext cx="629259" cy="235489"/>
              </a:xfrm>
              <a:prstGeom prst="rect">
                <a:avLst/>
              </a:prstGeom>
            </p:spPr>
          </p:pic>
          <p:sp>
            <p:nvSpPr>
              <p:cNvPr id="227" name="TextBox 226">
                <a:extLst>
                  <a:ext uri="{FF2B5EF4-FFF2-40B4-BE49-F238E27FC236}">
                    <a16:creationId xmlns:a16="http://schemas.microsoft.com/office/drawing/2014/main" id="{43C0CA84-793D-4F52-B78E-E7110D49DCBA}"/>
                  </a:ext>
                </a:extLst>
              </p:cNvPr>
              <p:cNvSpPr txBox="1"/>
              <p:nvPr/>
            </p:nvSpPr>
            <p:spPr>
              <a:xfrm>
                <a:off x="8151626" y="6197873"/>
                <a:ext cx="649217" cy="276999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r>
                  <a:rPr lang="en-US" sz="1200" dirty="0"/>
                  <a:t>1</a:t>
                </a:r>
                <a:r>
                  <a:rPr lang="en-US" sz="1200" baseline="30000" dirty="0"/>
                  <a:t>st</a:t>
                </a:r>
                <a:r>
                  <a:rPr lang="en-US" sz="1200" dirty="0"/>
                  <a:t> Byte</a:t>
                </a:r>
                <a:endParaRPr lang="ar-EG" sz="1200" dirty="0"/>
              </a:p>
            </p:txBody>
          </p:sp>
          <p:sp>
            <p:nvSpPr>
              <p:cNvPr id="228" name="TextBox 227">
                <a:extLst>
                  <a:ext uri="{FF2B5EF4-FFF2-40B4-BE49-F238E27FC236}">
                    <a16:creationId xmlns:a16="http://schemas.microsoft.com/office/drawing/2014/main" id="{24778110-FC24-421A-B328-43FEB30A6544}"/>
                  </a:ext>
                </a:extLst>
              </p:cNvPr>
              <p:cNvSpPr txBox="1"/>
              <p:nvPr/>
            </p:nvSpPr>
            <p:spPr>
              <a:xfrm>
                <a:off x="9045882" y="6189787"/>
                <a:ext cx="685637" cy="276999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r>
                  <a:rPr lang="en-US" sz="1200" dirty="0"/>
                  <a:t>2</a:t>
                </a:r>
                <a:r>
                  <a:rPr lang="en-US" sz="1200" baseline="30000" dirty="0"/>
                  <a:t>nd</a:t>
                </a:r>
                <a:r>
                  <a:rPr lang="en-US" sz="1200" dirty="0"/>
                  <a:t> Byte</a:t>
                </a:r>
                <a:endParaRPr lang="ar-EG" sz="1200" dirty="0"/>
              </a:p>
            </p:txBody>
          </p:sp>
          <p:pic>
            <p:nvPicPr>
              <p:cNvPr id="229" name="Picture 228">
                <a:extLst>
                  <a:ext uri="{FF2B5EF4-FFF2-40B4-BE49-F238E27FC236}">
                    <a16:creationId xmlns:a16="http://schemas.microsoft.com/office/drawing/2014/main" id="{408D9A8C-5B36-44DC-BF7A-EF1DC9455B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4"/>
                  </a:ext>
                </a:extLst>
              </a:blip>
              <a:stretch>
                <a:fillRect/>
              </a:stretch>
            </p:blipFill>
            <p:spPr>
              <a:xfrm>
                <a:off x="9830207" y="6004213"/>
                <a:ext cx="1328223" cy="213464"/>
              </a:xfrm>
              <a:prstGeom prst="rect">
                <a:avLst/>
              </a:prstGeom>
            </p:spPr>
          </p:pic>
          <p:sp>
            <p:nvSpPr>
              <p:cNvPr id="230" name="TextBox 229">
                <a:extLst>
                  <a:ext uri="{FF2B5EF4-FFF2-40B4-BE49-F238E27FC236}">
                    <a16:creationId xmlns:a16="http://schemas.microsoft.com/office/drawing/2014/main" id="{CF5DC4FC-3268-4768-A1B2-AA3ED563EF76}"/>
                  </a:ext>
                </a:extLst>
              </p:cNvPr>
              <p:cNvSpPr txBox="1"/>
              <p:nvPr/>
            </p:nvSpPr>
            <p:spPr>
              <a:xfrm>
                <a:off x="10159514" y="6177977"/>
                <a:ext cx="669607" cy="276999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r>
                  <a:rPr lang="en-US" sz="1200" dirty="0"/>
                  <a:t>N-Bytes</a:t>
                </a:r>
                <a:endParaRPr lang="ar-EG" sz="1200" dirty="0"/>
              </a:p>
            </p:txBody>
          </p:sp>
        </p:grp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D8E0F2F6-149F-42B5-ACBF-A2D5800977AB}"/>
                </a:ext>
              </a:extLst>
            </p:cNvPr>
            <p:cNvCxnSpPr>
              <a:cxnSpLocks/>
              <a:stCxn id="202" idx="5"/>
            </p:cNvCxnSpPr>
            <p:nvPr/>
          </p:nvCxnSpPr>
          <p:spPr>
            <a:xfrm flipH="1">
              <a:off x="4815637" y="3803999"/>
              <a:ext cx="2457193" cy="1728831"/>
            </a:xfrm>
            <a:prstGeom prst="line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14F36D35-5780-4074-B9AE-7F01E3DA7804}"/>
                </a:ext>
              </a:extLst>
            </p:cNvPr>
            <p:cNvCxnSpPr>
              <a:endCxn id="204" idx="33"/>
            </p:cNvCxnSpPr>
            <p:nvPr/>
          </p:nvCxnSpPr>
          <p:spPr>
            <a:xfrm flipH="1" flipV="1">
              <a:off x="7717639" y="3766267"/>
              <a:ext cx="251478" cy="1768051"/>
            </a:xfrm>
            <a:prstGeom prst="line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B7D9E34-7C1F-4698-A502-A108B6FD6346}"/>
              </a:ext>
            </a:extLst>
          </p:cNvPr>
          <p:cNvGrpSpPr/>
          <p:nvPr/>
        </p:nvGrpSpPr>
        <p:grpSpPr>
          <a:xfrm>
            <a:off x="2298300" y="3417226"/>
            <a:ext cx="4488459" cy="3052311"/>
            <a:chOff x="2298300" y="3417226"/>
            <a:chExt cx="4488459" cy="3052311"/>
          </a:xfrm>
        </p:grpSpPr>
        <p:sp>
          <p:nvSpPr>
            <p:cNvPr id="135" name="Arrow: Right 134">
              <a:extLst>
                <a:ext uri="{FF2B5EF4-FFF2-40B4-BE49-F238E27FC236}">
                  <a16:creationId xmlns:a16="http://schemas.microsoft.com/office/drawing/2014/main" id="{0C6CF520-24DF-45EF-B8D8-AF15359BFA6B}"/>
                </a:ext>
              </a:extLst>
            </p:cNvPr>
            <p:cNvSpPr/>
            <p:nvPr/>
          </p:nvSpPr>
          <p:spPr>
            <a:xfrm rot="5400000">
              <a:off x="6419932" y="3412504"/>
              <a:ext cx="267556" cy="276999"/>
            </a:xfrm>
            <a:prstGeom prst="rightArrow">
              <a:avLst/>
            </a:prstGeom>
            <a:solidFill>
              <a:srgbClr val="FF5B5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grpSp>
          <p:nvGrpSpPr>
            <p:cNvPr id="206" name="Group 205">
              <a:extLst>
                <a:ext uri="{FF2B5EF4-FFF2-40B4-BE49-F238E27FC236}">
                  <a16:creationId xmlns:a16="http://schemas.microsoft.com/office/drawing/2014/main" id="{D27936A7-9CA4-4ECA-B0BC-D7F20E1E5E9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231886" y="3723803"/>
              <a:ext cx="554873" cy="416347"/>
              <a:chOff x="5925383" y="3300978"/>
              <a:chExt cx="341233" cy="256043"/>
            </a:xfrm>
            <a:solidFill>
              <a:srgbClr val="FF5B5B"/>
            </a:solidFill>
          </p:grpSpPr>
          <p:sp>
            <p:nvSpPr>
              <p:cNvPr id="207" name="Freeform 849">
                <a:extLst>
                  <a:ext uri="{FF2B5EF4-FFF2-40B4-BE49-F238E27FC236}">
                    <a16:creationId xmlns:a16="http://schemas.microsoft.com/office/drawing/2014/main" id="{5A6D07C6-3079-45B6-A9B9-99A5D73ABDE6}"/>
                  </a:ext>
                </a:extLst>
              </p:cNvPr>
              <p:cNvSpPr/>
              <p:nvPr/>
            </p:nvSpPr>
            <p:spPr>
              <a:xfrm rot="47597">
                <a:off x="5972583" y="3495402"/>
                <a:ext cx="200246" cy="61619"/>
              </a:xfrm>
              <a:custGeom>
                <a:avLst/>
                <a:gdLst>
                  <a:gd name="connsiteX0" fmla="*/ 1886927 w 4852767"/>
                  <a:gd name="connsiteY0" fmla="*/ 0 h 1493283"/>
                  <a:gd name="connsiteX1" fmla="*/ 1927111 w 4852767"/>
                  <a:gd name="connsiteY1" fmla="*/ 131122 h 1493283"/>
                  <a:gd name="connsiteX2" fmla="*/ 2612871 w 4852767"/>
                  <a:gd name="connsiteY2" fmla="*/ 589244 h 1493283"/>
                  <a:gd name="connsiteX3" fmla="*/ 4852767 w 4852767"/>
                  <a:gd name="connsiteY3" fmla="*/ 597325 h 1493283"/>
                  <a:gd name="connsiteX4" fmla="*/ 4852767 w 4852767"/>
                  <a:gd name="connsiteY4" fmla="*/ 1002812 h 1493283"/>
                  <a:gd name="connsiteX5" fmla="*/ 4362296 w 4852767"/>
                  <a:gd name="connsiteY5" fmla="*/ 1493283 h 1493283"/>
                  <a:gd name="connsiteX6" fmla="*/ 328192 w 4852767"/>
                  <a:gd name="connsiteY6" fmla="*/ 1493283 h 1493283"/>
                  <a:gd name="connsiteX7" fmla="*/ 53965 w 4852767"/>
                  <a:gd name="connsiteY7" fmla="*/ 1409519 h 1493283"/>
                  <a:gd name="connsiteX8" fmla="*/ 0 w 4852767"/>
                  <a:gd name="connsiteY8" fmla="*/ 1364994 h 14932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852767" h="1493283">
                    <a:moveTo>
                      <a:pt x="1886927" y="0"/>
                    </a:moveTo>
                    <a:lnTo>
                      <a:pt x="1927111" y="131122"/>
                    </a:lnTo>
                    <a:cubicBezTo>
                      <a:pt x="2039399" y="399292"/>
                      <a:pt x="2303855" y="588129"/>
                      <a:pt x="2612871" y="589244"/>
                    </a:cubicBezTo>
                    <a:lnTo>
                      <a:pt x="4852767" y="597325"/>
                    </a:lnTo>
                    <a:lnTo>
                      <a:pt x="4852767" y="1002812"/>
                    </a:lnTo>
                    <a:cubicBezTo>
                      <a:pt x="4852767" y="1273693"/>
                      <a:pt x="4633176" y="1493283"/>
                      <a:pt x="4362296" y="1493283"/>
                    </a:cubicBezTo>
                    <a:lnTo>
                      <a:pt x="328192" y="1493283"/>
                    </a:lnTo>
                    <a:cubicBezTo>
                      <a:pt x="226612" y="1493283"/>
                      <a:pt x="132245" y="1462403"/>
                      <a:pt x="53965" y="1409519"/>
                    </a:cubicBezTo>
                    <a:lnTo>
                      <a:pt x="0" y="1364994"/>
                    </a:lnTo>
                    <a:close/>
                  </a:path>
                </a:pathLst>
              </a:custGeom>
              <a:grpFill/>
              <a:ln w="3175" cap="flat" cmpd="sng" algn="ctr">
                <a:solidFill>
                  <a:schemeClr val="accent1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kern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08" name="Right Triangle 5">
                <a:extLst>
                  <a:ext uri="{FF2B5EF4-FFF2-40B4-BE49-F238E27FC236}">
                    <a16:creationId xmlns:a16="http://schemas.microsoft.com/office/drawing/2014/main" id="{96DF3219-D01D-477D-9082-1532AAA5456F}"/>
                  </a:ext>
                </a:extLst>
              </p:cNvPr>
              <p:cNvSpPr/>
              <p:nvPr/>
            </p:nvSpPr>
            <p:spPr>
              <a:xfrm rot="14415345">
                <a:off x="5898842" y="3412732"/>
                <a:ext cx="144321" cy="91240"/>
              </a:xfrm>
              <a:custGeom>
                <a:avLst/>
                <a:gdLst>
                  <a:gd name="connsiteX0" fmla="*/ 0 w 3252309"/>
                  <a:gd name="connsiteY0" fmla="*/ 3252309 h 3252309"/>
                  <a:gd name="connsiteX1" fmla="*/ 0 w 3252309"/>
                  <a:gd name="connsiteY1" fmla="*/ 0 h 3252309"/>
                  <a:gd name="connsiteX2" fmla="*/ 3252309 w 3252309"/>
                  <a:gd name="connsiteY2" fmla="*/ 3252309 h 3252309"/>
                  <a:gd name="connsiteX3" fmla="*/ 0 w 3252309"/>
                  <a:gd name="connsiteY3" fmla="*/ 3252309 h 3252309"/>
                  <a:gd name="connsiteX0" fmla="*/ 176174 w 3428483"/>
                  <a:gd name="connsiteY0" fmla="*/ 2207216 h 2207216"/>
                  <a:gd name="connsiteX1" fmla="*/ 0 w 3428483"/>
                  <a:gd name="connsiteY1" fmla="*/ 0 h 2207216"/>
                  <a:gd name="connsiteX2" fmla="*/ 3428483 w 3428483"/>
                  <a:gd name="connsiteY2" fmla="*/ 2207216 h 2207216"/>
                  <a:gd name="connsiteX3" fmla="*/ 176174 w 3428483"/>
                  <a:gd name="connsiteY3" fmla="*/ 2207216 h 2207216"/>
                  <a:gd name="connsiteX0" fmla="*/ 176174 w 3491714"/>
                  <a:gd name="connsiteY0" fmla="*/ 2207216 h 2207216"/>
                  <a:gd name="connsiteX1" fmla="*/ 0 w 3491714"/>
                  <a:gd name="connsiteY1" fmla="*/ 0 h 2207216"/>
                  <a:gd name="connsiteX2" fmla="*/ 3491714 w 3491714"/>
                  <a:gd name="connsiteY2" fmla="*/ 2040419 h 2207216"/>
                  <a:gd name="connsiteX3" fmla="*/ 176174 w 3491714"/>
                  <a:gd name="connsiteY3" fmla="*/ 2207216 h 2207216"/>
                  <a:gd name="connsiteX0" fmla="*/ 65509 w 3381049"/>
                  <a:gd name="connsiteY0" fmla="*/ 2172227 h 2172227"/>
                  <a:gd name="connsiteX1" fmla="*/ 0 w 3381049"/>
                  <a:gd name="connsiteY1" fmla="*/ 0 h 2172227"/>
                  <a:gd name="connsiteX2" fmla="*/ 3381049 w 3381049"/>
                  <a:gd name="connsiteY2" fmla="*/ 2005430 h 2172227"/>
                  <a:gd name="connsiteX3" fmla="*/ 65509 w 3381049"/>
                  <a:gd name="connsiteY3" fmla="*/ 2172227 h 2172227"/>
                  <a:gd name="connsiteX0" fmla="*/ 0 w 3315540"/>
                  <a:gd name="connsiteY0" fmla="*/ 2129865 h 2129865"/>
                  <a:gd name="connsiteX1" fmla="*/ 18689 w 3315540"/>
                  <a:gd name="connsiteY1" fmla="*/ 0 h 2129865"/>
                  <a:gd name="connsiteX2" fmla="*/ 3315540 w 3315540"/>
                  <a:gd name="connsiteY2" fmla="*/ 1963068 h 2129865"/>
                  <a:gd name="connsiteX3" fmla="*/ 0 w 3315540"/>
                  <a:gd name="connsiteY3" fmla="*/ 2129865 h 2129865"/>
                  <a:gd name="connsiteX0" fmla="*/ 179915 w 3495455"/>
                  <a:gd name="connsiteY0" fmla="*/ 2211036 h 2211036"/>
                  <a:gd name="connsiteX1" fmla="*/ 91 w 3495455"/>
                  <a:gd name="connsiteY1" fmla="*/ 0 h 2211036"/>
                  <a:gd name="connsiteX2" fmla="*/ 198604 w 3495455"/>
                  <a:gd name="connsiteY2" fmla="*/ 81171 h 2211036"/>
                  <a:gd name="connsiteX3" fmla="*/ 3495455 w 3495455"/>
                  <a:gd name="connsiteY3" fmla="*/ 2044239 h 2211036"/>
                  <a:gd name="connsiteX4" fmla="*/ 179915 w 3495455"/>
                  <a:gd name="connsiteY4" fmla="*/ 2211036 h 2211036"/>
                  <a:gd name="connsiteX0" fmla="*/ 160031 w 3495465"/>
                  <a:gd name="connsiteY0" fmla="*/ 2234128 h 2234128"/>
                  <a:gd name="connsiteX1" fmla="*/ 101 w 3495465"/>
                  <a:gd name="connsiteY1" fmla="*/ 0 h 2234128"/>
                  <a:gd name="connsiteX2" fmla="*/ 198614 w 3495465"/>
                  <a:gd name="connsiteY2" fmla="*/ 81171 h 2234128"/>
                  <a:gd name="connsiteX3" fmla="*/ 3495465 w 3495465"/>
                  <a:gd name="connsiteY3" fmla="*/ 2044239 h 2234128"/>
                  <a:gd name="connsiteX4" fmla="*/ 160031 w 3495465"/>
                  <a:gd name="connsiteY4" fmla="*/ 2234128 h 2234128"/>
                  <a:gd name="connsiteX0" fmla="*/ 160031 w 3495465"/>
                  <a:gd name="connsiteY0" fmla="*/ 2234170 h 2234170"/>
                  <a:gd name="connsiteX1" fmla="*/ 101 w 3495465"/>
                  <a:gd name="connsiteY1" fmla="*/ 42 h 2234170"/>
                  <a:gd name="connsiteX2" fmla="*/ 198614 w 3495465"/>
                  <a:gd name="connsiteY2" fmla="*/ 81213 h 2234170"/>
                  <a:gd name="connsiteX3" fmla="*/ 3495465 w 3495465"/>
                  <a:gd name="connsiteY3" fmla="*/ 2044281 h 2234170"/>
                  <a:gd name="connsiteX4" fmla="*/ 160031 w 3495465"/>
                  <a:gd name="connsiteY4" fmla="*/ 2234170 h 2234170"/>
                  <a:gd name="connsiteX0" fmla="*/ 157636 w 3493070"/>
                  <a:gd name="connsiteY0" fmla="*/ 2201986 h 2201986"/>
                  <a:gd name="connsiteX1" fmla="*/ 104 w 3493070"/>
                  <a:gd name="connsiteY1" fmla="*/ 98 h 2201986"/>
                  <a:gd name="connsiteX2" fmla="*/ 196219 w 3493070"/>
                  <a:gd name="connsiteY2" fmla="*/ 49029 h 2201986"/>
                  <a:gd name="connsiteX3" fmla="*/ 3493070 w 3493070"/>
                  <a:gd name="connsiteY3" fmla="*/ 2012097 h 2201986"/>
                  <a:gd name="connsiteX4" fmla="*/ 157636 w 3493070"/>
                  <a:gd name="connsiteY4" fmla="*/ 2201986 h 2201986"/>
                  <a:gd name="connsiteX0" fmla="*/ 157636 w 3493070"/>
                  <a:gd name="connsiteY0" fmla="*/ 2201936 h 2201936"/>
                  <a:gd name="connsiteX1" fmla="*/ 104 w 3493070"/>
                  <a:gd name="connsiteY1" fmla="*/ 48 h 2201936"/>
                  <a:gd name="connsiteX2" fmla="*/ 196219 w 3493070"/>
                  <a:gd name="connsiteY2" fmla="*/ 48979 h 2201936"/>
                  <a:gd name="connsiteX3" fmla="*/ 3493070 w 3493070"/>
                  <a:gd name="connsiteY3" fmla="*/ 2012047 h 2201936"/>
                  <a:gd name="connsiteX4" fmla="*/ 157636 w 3493070"/>
                  <a:gd name="connsiteY4" fmla="*/ 2201936 h 2201936"/>
                  <a:gd name="connsiteX0" fmla="*/ 157636 w 3493070"/>
                  <a:gd name="connsiteY0" fmla="*/ 2201918 h 2201918"/>
                  <a:gd name="connsiteX1" fmla="*/ 104 w 3493070"/>
                  <a:gd name="connsiteY1" fmla="*/ 30 h 2201918"/>
                  <a:gd name="connsiteX2" fmla="*/ 220111 w 3493070"/>
                  <a:gd name="connsiteY2" fmla="*/ 79601 h 2201918"/>
                  <a:gd name="connsiteX3" fmla="*/ 3493070 w 3493070"/>
                  <a:gd name="connsiteY3" fmla="*/ 2012029 h 2201918"/>
                  <a:gd name="connsiteX4" fmla="*/ 157636 w 3493070"/>
                  <a:gd name="connsiteY4" fmla="*/ 2201918 h 2201918"/>
                  <a:gd name="connsiteX0" fmla="*/ 157636 w 3493070"/>
                  <a:gd name="connsiteY0" fmla="*/ 2201936 h 2201936"/>
                  <a:gd name="connsiteX1" fmla="*/ 104 w 3493070"/>
                  <a:gd name="connsiteY1" fmla="*/ 48 h 2201936"/>
                  <a:gd name="connsiteX2" fmla="*/ 220111 w 3493070"/>
                  <a:gd name="connsiteY2" fmla="*/ 79619 h 2201936"/>
                  <a:gd name="connsiteX3" fmla="*/ 3493070 w 3493070"/>
                  <a:gd name="connsiteY3" fmla="*/ 2012047 h 2201936"/>
                  <a:gd name="connsiteX4" fmla="*/ 157636 w 3493070"/>
                  <a:gd name="connsiteY4" fmla="*/ 2201936 h 2201936"/>
                  <a:gd name="connsiteX0" fmla="*/ 157636 w 3493070"/>
                  <a:gd name="connsiteY0" fmla="*/ 2203235 h 2203235"/>
                  <a:gd name="connsiteX1" fmla="*/ 104 w 3493070"/>
                  <a:gd name="connsiteY1" fmla="*/ 1347 h 2203235"/>
                  <a:gd name="connsiteX2" fmla="*/ 220111 w 3493070"/>
                  <a:gd name="connsiteY2" fmla="*/ 80918 h 2203235"/>
                  <a:gd name="connsiteX3" fmla="*/ 3493070 w 3493070"/>
                  <a:gd name="connsiteY3" fmla="*/ 2013346 h 2203235"/>
                  <a:gd name="connsiteX4" fmla="*/ 157636 w 3493070"/>
                  <a:gd name="connsiteY4" fmla="*/ 2203235 h 2203235"/>
                  <a:gd name="connsiteX0" fmla="*/ 164204 w 3499638"/>
                  <a:gd name="connsiteY0" fmla="*/ 2218701 h 2218701"/>
                  <a:gd name="connsiteX1" fmla="*/ 99 w 3499638"/>
                  <a:gd name="connsiteY1" fmla="*/ 1093 h 2218701"/>
                  <a:gd name="connsiteX2" fmla="*/ 226679 w 3499638"/>
                  <a:gd name="connsiteY2" fmla="*/ 96384 h 2218701"/>
                  <a:gd name="connsiteX3" fmla="*/ 3499638 w 3499638"/>
                  <a:gd name="connsiteY3" fmla="*/ 2028812 h 2218701"/>
                  <a:gd name="connsiteX4" fmla="*/ 164204 w 3499638"/>
                  <a:gd name="connsiteY4" fmla="*/ 2218701 h 2218701"/>
                  <a:gd name="connsiteX0" fmla="*/ 164204 w 3499638"/>
                  <a:gd name="connsiteY0" fmla="*/ 2217645 h 2217645"/>
                  <a:gd name="connsiteX1" fmla="*/ 99 w 3499638"/>
                  <a:gd name="connsiteY1" fmla="*/ 37 h 2217645"/>
                  <a:gd name="connsiteX2" fmla="*/ 226679 w 3499638"/>
                  <a:gd name="connsiteY2" fmla="*/ 95328 h 2217645"/>
                  <a:gd name="connsiteX3" fmla="*/ 3499638 w 3499638"/>
                  <a:gd name="connsiteY3" fmla="*/ 2027756 h 2217645"/>
                  <a:gd name="connsiteX4" fmla="*/ 164204 w 3499638"/>
                  <a:gd name="connsiteY4" fmla="*/ 2217645 h 2217645"/>
                  <a:gd name="connsiteX0" fmla="*/ 185687 w 3499628"/>
                  <a:gd name="connsiteY0" fmla="*/ 2216046 h 2216046"/>
                  <a:gd name="connsiteX1" fmla="*/ 89 w 3499628"/>
                  <a:gd name="connsiteY1" fmla="*/ 37 h 2216046"/>
                  <a:gd name="connsiteX2" fmla="*/ 226669 w 3499628"/>
                  <a:gd name="connsiteY2" fmla="*/ 95328 h 2216046"/>
                  <a:gd name="connsiteX3" fmla="*/ 3499628 w 3499628"/>
                  <a:gd name="connsiteY3" fmla="*/ 2027756 h 2216046"/>
                  <a:gd name="connsiteX4" fmla="*/ 185687 w 3499628"/>
                  <a:gd name="connsiteY4" fmla="*/ 2216046 h 2216046"/>
                  <a:gd name="connsiteX0" fmla="*/ 185598 w 3499539"/>
                  <a:gd name="connsiteY0" fmla="*/ 2216046 h 2216046"/>
                  <a:gd name="connsiteX1" fmla="*/ 0 w 3499539"/>
                  <a:gd name="connsiteY1" fmla="*/ 37 h 2216046"/>
                  <a:gd name="connsiteX2" fmla="*/ 226580 w 3499539"/>
                  <a:gd name="connsiteY2" fmla="*/ 95328 h 2216046"/>
                  <a:gd name="connsiteX3" fmla="*/ 3499539 w 3499539"/>
                  <a:gd name="connsiteY3" fmla="*/ 2027756 h 2216046"/>
                  <a:gd name="connsiteX4" fmla="*/ 185598 w 3499539"/>
                  <a:gd name="connsiteY4" fmla="*/ 2216046 h 2216046"/>
                  <a:gd name="connsiteX0" fmla="*/ 185598 w 3499539"/>
                  <a:gd name="connsiteY0" fmla="*/ 2216046 h 2216046"/>
                  <a:gd name="connsiteX1" fmla="*/ 0 w 3499539"/>
                  <a:gd name="connsiteY1" fmla="*/ 37 h 2216046"/>
                  <a:gd name="connsiteX2" fmla="*/ 226580 w 3499539"/>
                  <a:gd name="connsiteY2" fmla="*/ 95328 h 2216046"/>
                  <a:gd name="connsiteX3" fmla="*/ 3499539 w 3499539"/>
                  <a:gd name="connsiteY3" fmla="*/ 2027756 h 2216046"/>
                  <a:gd name="connsiteX4" fmla="*/ 185598 w 3499539"/>
                  <a:gd name="connsiteY4" fmla="*/ 2216046 h 2216046"/>
                  <a:gd name="connsiteX0" fmla="*/ 185598 w 3499539"/>
                  <a:gd name="connsiteY0" fmla="*/ 2216046 h 2216046"/>
                  <a:gd name="connsiteX1" fmla="*/ 0 w 3499539"/>
                  <a:gd name="connsiteY1" fmla="*/ 37 h 2216046"/>
                  <a:gd name="connsiteX2" fmla="*/ 226580 w 3499539"/>
                  <a:gd name="connsiteY2" fmla="*/ 95328 h 2216046"/>
                  <a:gd name="connsiteX3" fmla="*/ 3499539 w 3499539"/>
                  <a:gd name="connsiteY3" fmla="*/ 2027756 h 2216046"/>
                  <a:gd name="connsiteX4" fmla="*/ 185598 w 3499539"/>
                  <a:gd name="connsiteY4" fmla="*/ 2216046 h 2216046"/>
                  <a:gd name="connsiteX0" fmla="*/ 185598 w 3499539"/>
                  <a:gd name="connsiteY0" fmla="*/ 2216009 h 2216009"/>
                  <a:gd name="connsiteX1" fmla="*/ 0 w 3499539"/>
                  <a:gd name="connsiteY1" fmla="*/ 0 h 2216009"/>
                  <a:gd name="connsiteX2" fmla="*/ 226580 w 3499539"/>
                  <a:gd name="connsiteY2" fmla="*/ 95291 h 2216009"/>
                  <a:gd name="connsiteX3" fmla="*/ 3499539 w 3499539"/>
                  <a:gd name="connsiteY3" fmla="*/ 2027719 h 2216009"/>
                  <a:gd name="connsiteX4" fmla="*/ 185598 w 3499539"/>
                  <a:gd name="connsiteY4" fmla="*/ 2216009 h 2216009"/>
                  <a:gd name="connsiteX0" fmla="*/ 183545 w 3497486"/>
                  <a:gd name="connsiteY0" fmla="*/ 2211096 h 2211096"/>
                  <a:gd name="connsiteX1" fmla="*/ 0 w 3497486"/>
                  <a:gd name="connsiteY1" fmla="*/ 0 h 2211096"/>
                  <a:gd name="connsiteX2" fmla="*/ 224527 w 3497486"/>
                  <a:gd name="connsiteY2" fmla="*/ 90378 h 2211096"/>
                  <a:gd name="connsiteX3" fmla="*/ 3497486 w 3497486"/>
                  <a:gd name="connsiteY3" fmla="*/ 2022806 h 2211096"/>
                  <a:gd name="connsiteX4" fmla="*/ 183545 w 3497486"/>
                  <a:gd name="connsiteY4" fmla="*/ 2211096 h 2211096"/>
                  <a:gd name="connsiteX0" fmla="*/ 183545 w 3497486"/>
                  <a:gd name="connsiteY0" fmla="*/ 2211096 h 2211096"/>
                  <a:gd name="connsiteX1" fmla="*/ 0 w 3497486"/>
                  <a:gd name="connsiteY1" fmla="*/ 0 h 2211096"/>
                  <a:gd name="connsiteX2" fmla="*/ 224527 w 3497486"/>
                  <a:gd name="connsiteY2" fmla="*/ 90378 h 2211096"/>
                  <a:gd name="connsiteX3" fmla="*/ 3497486 w 3497486"/>
                  <a:gd name="connsiteY3" fmla="*/ 2022806 h 2211096"/>
                  <a:gd name="connsiteX4" fmla="*/ 183545 w 3497486"/>
                  <a:gd name="connsiteY4" fmla="*/ 2211096 h 2211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97486" h="2211096">
                    <a:moveTo>
                      <a:pt x="183545" y="2211096"/>
                    </a:moveTo>
                    <a:cubicBezTo>
                      <a:pt x="162026" y="1533585"/>
                      <a:pt x="31751" y="551803"/>
                      <a:pt x="0" y="0"/>
                    </a:cubicBezTo>
                    <a:cubicBezTo>
                      <a:pt x="81713" y="9016"/>
                      <a:pt x="158299" y="44415"/>
                      <a:pt x="224527" y="90378"/>
                    </a:cubicBezTo>
                    <a:lnTo>
                      <a:pt x="3497486" y="2022806"/>
                    </a:lnTo>
                    <a:lnTo>
                      <a:pt x="183545" y="2211096"/>
                    </a:lnTo>
                    <a:close/>
                  </a:path>
                </a:pathLst>
              </a:custGeom>
              <a:grpFill/>
              <a:ln w="3175" cap="flat" cmpd="sng" algn="ctr">
                <a:solidFill>
                  <a:schemeClr val="accent1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kern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09" name="Freeform 851">
                <a:extLst>
                  <a:ext uri="{FF2B5EF4-FFF2-40B4-BE49-F238E27FC236}">
                    <a16:creationId xmlns:a16="http://schemas.microsoft.com/office/drawing/2014/main" id="{09CB880C-B177-42C2-B51F-CA5BB4A99673}"/>
                  </a:ext>
                </a:extLst>
              </p:cNvPr>
              <p:cNvSpPr/>
              <p:nvPr/>
            </p:nvSpPr>
            <p:spPr>
              <a:xfrm rot="47597">
                <a:off x="5967739" y="3349200"/>
                <a:ext cx="84293" cy="140605"/>
              </a:xfrm>
              <a:custGeom>
                <a:avLst/>
                <a:gdLst>
                  <a:gd name="connsiteX0" fmla="*/ 0 w 5015046"/>
                  <a:gd name="connsiteY0" fmla="*/ 2099935 h 5015046"/>
                  <a:gd name="connsiteX1" fmla="*/ 1257521 w 5015046"/>
                  <a:gd name="connsiteY1" fmla="*/ 3966399 h 5015046"/>
                  <a:gd name="connsiteX2" fmla="*/ 2039329 w 5015046"/>
                  <a:gd name="connsiteY2" fmla="*/ 3439660 h 5015046"/>
                  <a:gd name="connsiteX3" fmla="*/ 2046426 w 5015046"/>
                  <a:gd name="connsiteY3" fmla="*/ 3512690 h 5015046"/>
                  <a:gd name="connsiteX4" fmla="*/ 2775150 w 5015046"/>
                  <a:gd name="connsiteY4" fmla="*/ 4111007 h 5015046"/>
                  <a:gd name="connsiteX5" fmla="*/ 5015046 w 5015046"/>
                  <a:gd name="connsiteY5" fmla="*/ 4119088 h 5015046"/>
                  <a:gd name="connsiteX6" fmla="*/ 5015046 w 5015046"/>
                  <a:gd name="connsiteY6" fmla="*/ 4524575 h 5015046"/>
                  <a:gd name="connsiteX7" fmla="*/ 4524575 w 5015046"/>
                  <a:gd name="connsiteY7" fmla="*/ 5015046 h 5015046"/>
                  <a:gd name="connsiteX8" fmla="*/ 490471 w 5015046"/>
                  <a:gd name="connsiteY8" fmla="*/ 5015046 h 5015046"/>
                  <a:gd name="connsiteX9" fmla="*/ 0 w 5015046"/>
                  <a:gd name="connsiteY9" fmla="*/ 4524575 h 5015046"/>
                  <a:gd name="connsiteX10" fmla="*/ 2051987 w 5015046"/>
                  <a:gd name="connsiteY10" fmla="*/ 0 h 5015046"/>
                  <a:gd name="connsiteX11" fmla="*/ 2031811 w 5015046"/>
                  <a:gd name="connsiteY11" fmla="*/ 3362284 h 5015046"/>
                  <a:gd name="connsiteX12" fmla="*/ 2036198 w 5015046"/>
                  <a:gd name="connsiteY12" fmla="*/ 3407435 h 5015046"/>
                  <a:gd name="connsiteX13" fmla="*/ 9229 w 5015046"/>
                  <a:gd name="connsiteY13" fmla="*/ 398923 h 5015046"/>
                  <a:gd name="connsiteX14" fmla="*/ 9965 w 5015046"/>
                  <a:gd name="connsiteY14" fmla="*/ 391624 h 5015046"/>
                  <a:gd name="connsiteX15" fmla="*/ 490471 w 5015046"/>
                  <a:gd name="connsiteY15" fmla="*/ 0 h 5015046"/>
                  <a:gd name="connsiteX0" fmla="*/ 0 w 5015046"/>
                  <a:gd name="connsiteY0" fmla="*/ 4524575 h 5015046"/>
                  <a:gd name="connsiteX1" fmla="*/ 1257521 w 5015046"/>
                  <a:gd name="connsiteY1" fmla="*/ 3966399 h 5015046"/>
                  <a:gd name="connsiteX2" fmla="*/ 2039329 w 5015046"/>
                  <a:gd name="connsiteY2" fmla="*/ 3439660 h 5015046"/>
                  <a:gd name="connsiteX3" fmla="*/ 2046426 w 5015046"/>
                  <a:gd name="connsiteY3" fmla="*/ 3512690 h 5015046"/>
                  <a:gd name="connsiteX4" fmla="*/ 2775150 w 5015046"/>
                  <a:gd name="connsiteY4" fmla="*/ 4111007 h 5015046"/>
                  <a:gd name="connsiteX5" fmla="*/ 5015046 w 5015046"/>
                  <a:gd name="connsiteY5" fmla="*/ 4119088 h 5015046"/>
                  <a:gd name="connsiteX6" fmla="*/ 5015046 w 5015046"/>
                  <a:gd name="connsiteY6" fmla="*/ 4524575 h 5015046"/>
                  <a:gd name="connsiteX7" fmla="*/ 4524575 w 5015046"/>
                  <a:gd name="connsiteY7" fmla="*/ 5015046 h 5015046"/>
                  <a:gd name="connsiteX8" fmla="*/ 490471 w 5015046"/>
                  <a:gd name="connsiteY8" fmla="*/ 5015046 h 5015046"/>
                  <a:gd name="connsiteX9" fmla="*/ 0 w 5015046"/>
                  <a:gd name="connsiteY9" fmla="*/ 4524575 h 5015046"/>
                  <a:gd name="connsiteX10" fmla="*/ 2051987 w 5015046"/>
                  <a:gd name="connsiteY10" fmla="*/ 0 h 5015046"/>
                  <a:gd name="connsiteX11" fmla="*/ 2031811 w 5015046"/>
                  <a:gd name="connsiteY11" fmla="*/ 3362284 h 5015046"/>
                  <a:gd name="connsiteX12" fmla="*/ 2036198 w 5015046"/>
                  <a:gd name="connsiteY12" fmla="*/ 3407435 h 5015046"/>
                  <a:gd name="connsiteX13" fmla="*/ 9229 w 5015046"/>
                  <a:gd name="connsiteY13" fmla="*/ 398923 h 5015046"/>
                  <a:gd name="connsiteX14" fmla="*/ 9965 w 5015046"/>
                  <a:gd name="connsiteY14" fmla="*/ 391624 h 5015046"/>
                  <a:gd name="connsiteX15" fmla="*/ 490471 w 5015046"/>
                  <a:gd name="connsiteY15" fmla="*/ 0 h 5015046"/>
                  <a:gd name="connsiteX16" fmla="*/ 2051987 w 5015046"/>
                  <a:gd name="connsiteY16" fmla="*/ 0 h 5015046"/>
                  <a:gd name="connsiteX0" fmla="*/ 0 w 5015046"/>
                  <a:gd name="connsiteY0" fmla="*/ 4524575 h 5015046"/>
                  <a:gd name="connsiteX1" fmla="*/ 1257521 w 5015046"/>
                  <a:gd name="connsiteY1" fmla="*/ 3966399 h 5015046"/>
                  <a:gd name="connsiteX2" fmla="*/ 2039329 w 5015046"/>
                  <a:gd name="connsiteY2" fmla="*/ 3439660 h 5015046"/>
                  <a:gd name="connsiteX3" fmla="*/ 2046426 w 5015046"/>
                  <a:gd name="connsiteY3" fmla="*/ 3512690 h 5015046"/>
                  <a:gd name="connsiteX4" fmla="*/ 2775150 w 5015046"/>
                  <a:gd name="connsiteY4" fmla="*/ 4111007 h 5015046"/>
                  <a:gd name="connsiteX5" fmla="*/ 5015046 w 5015046"/>
                  <a:gd name="connsiteY5" fmla="*/ 4119088 h 5015046"/>
                  <a:gd name="connsiteX6" fmla="*/ 5015046 w 5015046"/>
                  <a:gd name="connsiteY6" fmla="*/ 4524575 h 5015046"/>
                  <a:gd name="connsiteX7" fmla="*/ 4524575 w 5015046"/>
                  <a:gd name="connsiteY7" fmla="*/ 5015046 h 5015046"/>
                  <a:gd name="connsiteX8" fmla="*/ 490471 w 5015046"/>
                  <a:gd name="connsiteY8" fmla="*/ 5015046 h 5015046"/>
                  <a:gd name="connsiteX9" fmla="*/ 0 w 5015046"/>
                  <a:gd name="connsiteY9" fmla="*/ 4524575 h 5015046"/>
                  <a:gd name="connsiteX10" fmla="*/ 2051987 w 5015046"/>
                  <a:gd name="connsiteY10" fmla="*/ 0 h 5015046"/>
                  <a:gd name="connsiteX11" fmla="*/ 2031811 w 5015046"/>
                  <a:gd name="connsiteY11" fmla="*/ 3362284 h 5015046"/>
                  <a:gd name="connsiteX12" fmla="*/ 2036198 w 5015046"/>
                  <a:gd name="connsiteY12" fmla="*/ 3407435 h 5015046"/>
                  <a:gd name="connsiteX13" fmla="*/ 2044792 w 5015046"/>
                  <a:gd name="connsiteY13" fmla="*/ 3400650 h 5015046"/>
                  <a:gd name="connsiteX14" fmla="*/ 9229 w 5015046"/>
                  <a:gd name="connsiteY14" fmla="*/ 398923 h 5015046"/>
                  <a:gd name="connsiteX15" fmla="*/ 9965 w 5015046"/>
                  <a:gd name="connsiteY15" fmla="*/ 391624 h 5015046"/>
                  <a:gd name="connsiteX16" fmla="*/ 490471 w 5015046"/>
                  <a:gd name="connsiteY16" fmla="*/ 0 h 5015046"/>
                  <a:gd name="connsiteX17" fmla="*/ 2051987 w 5015046"/>
                  <a:gd name="connsiteY17" fmla="*/ 0 h 5015046"/>
                  <a:gd name="connsiteX0" fmla="*/ 0 w 5015046"/>
                  <a:gd name="connsiteY0" fmla="*/ 4524575 h 5015046"/>
                  <a:gd name="connsiteX1" fmla="*/ 1257521 w 5015046"/>
                  <a:gd name="connsiteY1" fmla="*/ 3966399 h 5015046"/>
                  <a:gd name="connsiteX2" fmla="*/ 2039329 w 5015046"/>
                  <a:gd name="connsiteY2" fmla="*/ 3439660 h 5015046"/>
                  <a:gd name="connsiteX3" fmla="*/ 2046426 w 5015046"/>
                  <a:gd name="connsiteY3" fmla="*/ 3512690 h 5015046"/>
                  <a:gd name="connsiteX4" fmla="*/ 2030559 w 5015046"/>
                  <a:gd name="connsiteY4" fmla="*/ 3562928 h 5015046"/>
                  <a:gd name="connsiteX5" fmla="*/ 2775150 w 5015046"/>
                  <a:gd name="connsiteY5" fmla="*/ 4111007 h 5015046"/>
                  <a:gd name="connsiteX6" fmla="*/ 5015046 w 5015046"/>
                  <a:gd name="connsiteY6" fmla="*/ 4119088 h 5015046"/>
                  <a:gd name="connsiteX7" fmla="*/ 5015046 w 5015046"/>
                  <a:gd name="connsiteY7" fmla="*/ 4524575 h 5015046"/>
                  <a:gd name="connsiteX8" fmla="*/ 4524575 w 5015046"/>
                  <a:gd name="connsiteY8" fmla="*/ 5015046 h 5015046"/>
                  <a:gd name="connsiteX9" fmla="*/ 490471 w 5015046"/>
                  <a:gd name="connsiteY9" fmla="*/ 5015046 h 5015046"/>
                  <a:gd name="connsiteX10" fmla="*/ 0 w 5015046"/>
                  <a:gd name="connsiteY10" fmla="*/ 4524575 h 5015046"/>
                  <a:gd name="connsiteX11" fmla="*/ 2051987 w 5015046"/>
                  <a:gd name="connsiteY11" fmla="*/ 0 h 5015046"/>
                  <a:gd name="connsiteX12" fmla="*/ 2031811 w 5015046"/>
                  <a:gd name="connsiteY12" fmla="*/ 3362284 h 5015046"/>
                  <a:gd name="connsiteX13" fmla="*/ 2036198 w 5015046"/>
                  <a:gd name="connsiteY13" fmla="*/ 3407435 h 5015046"/>
                  <a:gd name="connsiteX14" fmla="*/ 2044792 w 5015046"/>
                  <a:gd name="connsiteY14" fmla="*/ 3400650 h 5015046"/>
                  <a:gd name="connsiteX15" fmla="*/ 9229 w 5015046"/>
                  <a:gd name="connsiteY15" fmla="*/ 398923 h 5015046"/>
                  <a:gd name="connsiteX16" fmla="*/ 9965 w 5015046"/>
                  <a:gd name="connsiteY16" fmla="*/ 391624 h 5015046"/>
                  <a:gd name="connsiteX17" fmla="*/ 490471 w 5015046"/>
                  <a:gd name="connsiteY17" fmla="*/ 0 h 5015046"/>
                  <a:gd name="connsiteX18" fmla="*/ 2051987 w 5015046"/>
                  <a:gd name="connsiteY18" fmla="*/ 0 h 5015046"/>
                  <a:gd name="connsiteX0" fmla="*/ 0 w 5015046"/>
                  <a:gd name="connsiteY0" fmla="*/ 4524575 h 5015046"/>
                  <a:gd name="connsiteX1" fmla="*/ 1257521 w 5015046"/>
                  <a:gd name="connsiteY1" fmla="*/ 3966399 h 5015046"/>
                  <a:gd name="connsiteX2" fmla="*/ 2039329 w 5015046"/>
                  <a:gd name="connsiteY2" fmla="*/ 3439660 h 5015046"/>
                  <a:gd name="connsiteX3" fmla="*/ 2046426 w 5015046"/>
                  <a:gd name="connsiteY3" fmla="*/ 3512690 h 5015046"/>
                  <a:gd name="connsiteX4" fmla="*/ 2775150 w 5015046"/>
                  <a:gd name="connsiteY4" fmla="*/ 4111007 h 5015046"/>
                  <a:gd name="connsiteX5" fmla="*/ 5015046 w 5015046"/>
                  <a:gd name="connsiteY5" fmla="*/ 4119088 h 5015046"/>
                  <a:gd name="connsiteX6" fmla="*/ 5015046 w 5015046"/>
                  <a:gd name="connsiteY6" fmla="*/ 4524575 h 5015046"/>
                  <a:gd name="connsiteX7" fmla="*/ 4524575 w 5015046"/>
                  <a:gd name="connsiteY7" fmla="*/ 5015046 h 5015046"/>
                  <a:gd name="connsiteX8" fmla="*/ 490471 w 5015046"/>
                  <a:gd name="connsiteY8" fmla="*/ 5015046 h 5015046"/>
                  <a:gd name="connsiteX9" fmla="*/ 0 w 5015046"/>
                  <a:gd name="connsiteY9" fmla="*/ 4524575 h 5015046"/>
                  <a:gd name="connsiteX10" fmla="*/ 2051987 w 5015046"/>
                  <a:gd name="connsiteY10" fmla="*/ 0 h 5015046"/>
                  <a:gd name="connsiteX11" fmla="*/ 2031811 w 5015046"/>
                  <a:gd name="connsiteY11" fmla="*/ 3362284 h 5015046"/>
                  <a:gd name="connsiteX12" fmla="*/ 2036198 w 5015046"/>
                  <a:gd name="connsiteY12" fmla="*/ 3407435 h 5015046"/>
                  <a:gd name="connsiteX13" fmla="*/ 2044792 w 5015046"/>
                  <a:gd name="connsiteY13" fmla="*/ 3400650 h 5015046"/>
                  <a:gd name="connsiteX14" fmla="*/ 9229 w 5015046"/>
                  <a:gd name="connsiteY14" fmla="*/ 398923 h 5015046"/>
                  <a:gd name="connsiteX15" fmla="*/ 9965 w 5015046"/>
                  <a:gd name="connsiteY15" fmla="*/ 391624 h 5015046"/>
                  <a:gd name="connsiteX16" fmla="*/ 490471 w 5015046"/>
                  <a:gd name="connsiteY16" fmla="*/ 0 h 5015046"/>
                  <a:gd name="connsiteX17" fmla="*/ 2051987 w 5015046"/>
                  <a:gd name="connsiteY17" fmla="*/ 0 h 5015046"/>
                  <a:gd name="connsiteX0" fmla="*/ 0 w 5015046"/>
                  <a:gd name="connsiteY0" fmla="*/ 4524575 h 5015046"/>
                  <a:gd name="connsiteX1" fmla="*/ 1257521 w 5015046"/>
                  <a:gd name="connsiteY1" fmla="*/ 3966399 h 5015046"/>
                  <a:gd name="connsiteX2" fmla="*/ 2039329 w 5015046"/>
                  <a:gd name="connsiteY2" fmla="*/ 3439660 h 5015046"/>
                  <a:gd name="connsiteX3" fmla="*/ 2046426 w 5015046"/>
                  <a:gd name="connsiteY3" fmla="*/ 3512690 h 5015046"/>
                  <a:gd name="connsiteX4" fmla="*/ 2775150 w 5015046"/>
                  <a:gd name="connsiteY4" fmla="*/ 4111007 h 5015046"/>
                  <a:gd name="connsiteX5" fmla="*/ 5015046 w 5015046"/>
                  <a:gd name="connsiteY5" fmla="*/ 4119088 h 5015046"/>
                  <a:gd name="connsiteX6" fmla="*/ 5015046 w 5015046"/>
                  <a:gd name="connsiteY6" fmla="*/ 4524575 h 5015046"/>
                  <a:gd name="connsiteX7" fmla="*/ 4524575 w 5015046"/>
                  <a:gd name="connsiteY7" fmla="*/ 5015046 h 5015046"/>
                  <a:gd name="connsiteX8" fmla="*/ 490471 w 5015046"/>
                  <a:gd name="connsiteY8" fmla="*/ 5015046 h 5015046"/>
                  <a:gd name="connsiteX9" fmla="*/ 0 w 5015046"/>
                  <a:gd name="connsiteY9" fmla="*/ 4524575 h 5015046"/>
                  <a:gd name="connsiteX10" fmla="*/ 2051987 w 5015046"/>
                  <a:gd name="connsiteY10" fmla="*/ 0 h 5015046"/>
                  <a:gd name="connsiteX11" fmla="*/ 2031811 w 5015046"/>
                  <a:gd name="connsiteY11" fmla="*/ 3362284 h 5015046"/>
                  <a:gd name="connsiteX12" fmla="*/ 2036198 w 5015046"/>
                  <a:gd name="connsiteY12" fmla="*/ 3407435 h 5015046"/>
                  <a:gd name="connsiteX13" fmla="*/ 9229 w 5015046"/>
                  <a:gd name="connsiteY13" fmla="*/ 398923 h 5015046"/>
                  <a:gd name="connsiteX14" fmla="*/ 9965 w 5015046"/>
                  <a:gd name="connsiteY14" fmla="*/ 391624 h 5015046"/>
                  <a:gd name="connsiteX15" fmla="*/ 490471 w 5015046"/>
                  <a:gd name="connsiteY15" fmla="*/ 0 h 5015046"/>
                  <a:gd name="connsiteX16" fmla="*/ 2051987 w 5015046"/>
                  <a:gd name="connsiteY16" fmla="*/ 0 h 5015046"/>
                  <a:gd name="connsiteX0" fmla="*/ 0 w 5015046"/>
                  <a:gd name="connsiteY0" fmla="*/ 4524575 h 5015046"/>
                  <a:gd name="connsiteX1" fmla="*/ 1257521 w 5015046"/>
                  <a:gd name="connsiteY1" fmla="*/ 3966399 h 5015046"/>
                  <a:gd name="connsiteX2" fmla="*/ 2039329 w 5015046"/>
                  <a:gd name="connsiteY2" fmla="*/ 3439660 h 5015046"/>
                  <a:gd name="connsiteX3" fmla="*/ 2775150 w 5015046"/>
                  <a:gd name="connsiteY3" fmla="*/ 4111007 h 5015046"/>
                  <a:gd name="connsiteX4" fmla="*/ 5015046 w 5015046"/>
                  <a:gd name="connsiteY4" fmla="*/ 4119088 h 5015046"/>
                  <a:gd name="connsiteX5" fmla="*/ 5015046 w 5015046"/>
                  <a:gd name="connsiteY5" fmla="*/ 4524575 h 5015046"/>
                  <a:gd name="connsiteX6" fmla="*/ 4524575 w 5015046"/>
                  <a:gd name="connsiteY6" fmla="*/ 5015046 h 5015046"/>
                  <a:gd name="connsiteX7" fmla="*/ 490471 w 5015046"/>
                  <a:gd name="connsiteY7" fmla="*/ 5015046 h 5015046"/>
                  <a:gd name="connsiteX8" fmla="*/ 0 w 5015046"/>
                  <a:gd name="connsiteY8" fmla="*/ 4524575 h 5015046"/>
                  <a:gd name="connsiteX9" fmla="*/ 2051987 w 5015046"/>
                  <a:gd name="connsiteY9" fmla="*/ 0 h 5015046"/>
                  <a:gd name="connsiteX10" fmla="*/ 2031811 w 5015046"/>
                  <a:gd name="connsiteY10" fmla="*/ 3362284 h 5015046"/>
                  <a:gd name="connsiteX11" fmla="*/ 2036198 w 5015046"/>
                  <a:gd name="connsiteY11" fmla="*/ 3407435 h 5015046"/>
                  <a:gd name="connsiteX12" fmla="*/ 9229 w 5015046"/>
                  <a:gd name="connsiteY12" fmla="*/ 398923 h 5015046"/>
                  <a:gd name="connsiteX13" fmla="*/ 9965 w 5015046"/>
                  <a:gd name="connsiteY13" fmla="*/ 391624 h 5015046"/>
                  <a:gd name="connsiteX14" fmla="*/ 490471 w 5015046"/>
                  <a:gd name="connsiteY14" fmla="*/ 0 h 5015046"/>
                  <a:gd name="connsiteX15" fmla="*/ 2051987 w 5015046"/>
                  <a:gd name="connsiteY15" fmla="*/ 0 h 5015046"/>
                  <a:gd name="connsiteX0" fmla="*/ 0 w 5015046"/>
                  <a:gd name="connsiteY0" fmla="*/ 4524575 h 5015046"/>
                  <a:gd name="connsiteX1" fmla="*/ 1257521 w 5015046"/>
                  <a:gd name="connsiteY1" fmla="*/ 3966399 h 5015046"/>
                  <a:gd name="connsiteX2" fmla="*/ 2775150 w 5015046"/>
                  <a:gd name="connsiteY2" fmla="*/ 4111007 h 5015046"/>
                  <a:gd name="connsiteX3" fmla="*/ 5015046 w 5015046"/>
                  <a:gd name="connsiteY3" fmla="*/ 4119088 h 5015046"/>
                  <a:gd name="connsiteX4" fmla="*/ 5015046 w 5015046"/>
                  <a:gd name="connsiteY4" fmla="*/ 4524575 h 5015046"/>
                  <a:gd name="connsiteX5" fmla="*/ 4524575 w 5015046"/>
                  <a:gd name="connsiteY5" fmla="*/ 5015046 h 5015046"/>
                  <a:gd name="connsiteX6" fmla="*/ 490471 w 5015046"/>
                  <a:gd name="connsiteY6" fmla="*/ 5015046 h 5015046"/>
                  <a:gd name="connsiteX7" fmla="*/ 0 w 5015046"/>
                  <a:gd name="connsiteY7" fmla="*/ 4524575 h 5015046"/>
                  <a:gd name="connsiteX8" fmla="*/ 2051987 w 5015046"/>
                  <a:gd name="connsiteY8" fmla="*/ 0 h 5015046"/>
                  <a:gd name="connsiteX9" fmla="*/ 2031811 w 5015046"/>
                  <a:gd name="connsiteY9" fmla="*/ 3362284 h 5015046"/>
                  <a:gd name="connsiteX10" fmla="*/ 2036198 w 5015046"/>
                  <a:gd name="connsiteY10" fmla="*/ 3407435 h 5015046"/>
                  <a:gd name="connsiteX11" fmla="*/ 9229 w 5015046"/>
                  <a:gd name="connsiteY11" fmla="*/ 398923 h 5015046"/>
                  <a:gd name="connsiteX12" fmla="*/ 9965 w 5015046"/>
                  <a:gd name="connsiteY12" fmla="*/ 391624 h 5015046"/>
                  <a:gd name="connsiteX13" fmla="*/ 490471 w 5015046"/>
                  <a:gd name="connsiteY13" fmla="*/ 0 h 5015046"/>
                  <a:gd name="connsiteX14" fmla="*/ 2051987 w 5015046"/>
                  <a:gd name="connsiteY14" fmla="*/ 0 h 5015046"/>
                  <a:gd name="connsiteX0" fmla="*/ 0 w 5015046"/>
                  <a:gd name="connsiteY0" fmla="*/ 4524575 h 5015046"/>
                  <a:gd name="connsiteX1" fmla="*/ 2775150 w 5015046"/>
                  <a:gd name="connsiteY1" fmla="*/ 4111007 h 5015046"/>
                  <a:gd name="connsiteX2" fmla="*/ 5015046 w 5015046"/>
                  <a:gd name="connsiteY2" fmla="*/ 4119088 h 5015046"/>
                  <a:gd name="connsiteX3" fmla="*/ 5015046 w 5015046"/>
                  <a:gd name="connsiteY3" fmla="*/ 4524575 h 5015046"/>
                  <a:gd name="connsiteX4" fmla="*/ 4524575 w 5015046"/>
                  <a:gd name="connsiteY4" fmla="*/ 5015046 h 5015046"/>
                  <a:gd name="connsiteX5" fmla="*/ 490471 w 5015046"/>
                  <a:gd name="connsiteY5" fmla="*/ 5015046 h 5015046"/>
                  <a:gd name="connsiteX6" fmla="*/ 0 w 5015046"/>
                  <a:gd name="connsiteY6" fmla="*/ 4524575 h 5015046"/>
                  <a:gd name="connsiteX7" fmla="*/ 2051987 w 5015046"/>
                  <a:gd name="connsiteY7" fmla="*/ 0 h 5015046"/>
                  <a:gd name="connsiteX8" fmla="*/ 2031811 w 5015046"/>
                  <a:gd name="connsiteY8" fmla="*/ 3362284 h 5015046"/>
                  <a:gd name="connsiteX9" fmla="*/ 2036198 w 5015046"/>
                  <a:gd name="connsiteY9" fmla="*/ 3407435 h 5015046"/>
                  <a:gd name="connsiteX10" fmla="*/ 9229 w 5015046"/>
                  <a:gd name="connsiteY10" fmla="*/ 398923 h 5015046"/>
                  <a:gd name="connsiteX11" fmla="*/ 9965 w 5015046"/>
                  <a:gd name="connsiteY11" fmla="*/ 391624 h 5015046"/>
                  <a:gd name="connsiteX12" fmla="*/ 490471 w 5015046"/>
                  <a:gd name="connsiteY12" fmla="*/ 0 h 5015046"/>
                  <a:gd name="connsiteX13" fmla="*/ 2051987 w 5015046"/>
                  <a:gd name="connsiteY13" fmla="*/ 0 h 5015046"/>
                  <a:gd name="connsiteX0" fmla="*/ 2775150 w 5015046"/>
                  <a:gd name="connsiteY0" fmla="*/ 4111007 h 5015046"/>
                  <a:gd name="connsiteX1" fmla="*/ 5015046 w 5015046"/>
                  <a:gd name="connsiteY1" fmla="*/ 4119088 h 5015046"/>
                  <a:gd name="connsiteX2" fmla="*/ 5015046 w 5015046"/>
                  <a:gd name="connsiteY2" fmla="*/ 4524575 h 5015046"/>
                  <a:gd name="connsiteX3" fmla="*/ 4524575 w 5015046"/>
                  <a:gd name="connsiteY3" fmla="*/ 5015046 h 5015046"/>
                  <a:gd name="connsiteX4" fmla="*/ 490471 w 5015046"/>
                  <a:gd name="connsiteY4" fmla="*/ 5015046 h 5015046"/>
                  <a:gd name="connsiteX5" fmla="*/ 0 w 5015046"/>
                  <a:gd name="connsiteY5" fmla="*/ 4524575 h 5015046"/>
                  <a:gd name="connsiteX6" fmla="*/ 2051987 w 5015046"/>
                  <a:gd name="connsiteY6" fmla="*/ 0 h 5015046"/>
                  <a:gd name="connsiteX7" fmla="*/ 2031811 w 5015046"/>
                  <a:gd name="connsiteY7" fmla="*/ 3362284 h 5015046"/>
                  <a:gd name="connsiteX8" fmla="*/ 2036198 w 5015046"/>
                  <a:gd name="connsiteY8" fmla="*/ 3407435 h 5015046"/>
                  <a:gd name="connsiteX9" fmla="*/ 9229 w 5015046"/>
                  <a:gd name="connsiteY9" fmla="*/ 398923 h 5015046"/>
                  <a:gd name="connsiteX10" fmla="*/ 9965 w 5015046"/>
                  <a:gd name="connsiteY10" fmla="*/ 391624 h 5015046"/>
                  <a:gd name="connsiteX11" fmla="*/ 490471 w 5015046"/>
                  <a:gd name="connsiteY11" fmla="*/ 0 h 5015046"/>
                  <a:gd name="connsiteX12" fmla="*/ 2143427 w 5015046"/>
                  <a:gd name="connsiteY12" fmla="*/ 91440 h 5015046"/>
                  <a:gd name="connsiteX0" fmla="*/ 2775150 w 5015046"/>
                  <a:gd name="connsiteY0" fmla="*/ 4111007 h 5015046"/>
                  <a:gd name="connsiteX1" fmla="*/ 5015046 w 5015046"/>
                  <a:gd name="connsiteY1" fmla="*/ 4119088 h 5015046"/>
                  <a:gd name="connsiteX2" fmla="*/ 5015046 w 5015046"/>
                  <a:gd name="connsiteY2" fmla="*/ 4524575 h 5015046"/>
                  <a:gd name="connsiteX3" fmla="*/ 4524575 w 5015046"/>
                  <a:gd name="connsiteY3" fmla="*/ 5015046 h 5015046"/>
                  <a:gd name="connsiteX4" fmla="*/ 0 w 5015046"/>
                  <a:gd name="connsiteY4" fmla="*/ 4524575 h 5015046"/>
                  <a:gd name="connsiteX5" fmla="*/ 2775150 w 5015046"/>
                  <a:gd name="connsiteY5" fmla="*/ 4111007 h 5015046"/>
                  <a:gd name="connsiteX6" fmla="*/ 2051987 w 5015046"/>
                  <a:gd name="connsiteY6" fmla="*/ 0 h 5015046"/>
                  <a:gd name="connsiteX7" fmla="*/ 2031811 w 5015046"/>
                  <a:gd name="connsiteY7" fmla="*/ 3362284 h 5015046"/>
                  <a:gd name="connsiteX8" fmla="*/ 2036198 w 5015046"/>
                  <a:gd name="connsiteY8" fmla="*/ 3407435 h 5015046"/>
                  <a:gd name="connsiteX9" fmla="*/ 9229 w 5015046"/>
                  <a:gd name="connsiteY9" fmla="*/ 398923 h 5015046"/>
                  <a:gd name="connsiteX10" fmla="*/ 9965 w 5015046"/>
                  <a:gd name="connsiteY10" fmla="*/ 391624 h 5015046"/>
                  <a:gd name="connsiteX11" fmla="*/ 490471 w 5015046"/>
                  <a:gd name="connsiteY11" fmla="*/ 0 h 5015046"/>
                  <a:gd name="connsiteX12" fmla="*/ 2143427 w 5015046"/>
                  <a:gd name="connsiteY12" fmla="*/ 91440 h 5015046"/>
                  <a:gd name="connsiteX0" fmla="*/ 2775150 w 5015046"/>
                  <a:gd name="connsiteY0" fmla="*/ 4111007 h 5015046"/>
                  <a:gd name="connsiteX1" fmla="*/ 5015046 w 5015046"/>
                  <a:gd name="connsiteY1" fmla="*/ 4119088 h 5015046"/>
                  <a:gd name="connsiteX2" fmla="*/ 5015046 w 5015046"/>
                  <a:gd name="connsiteY2" fmla="*/ 4524575 h 5015046"/>
                  <a:gd name="connsiteX3" fmla="*/ 4524575 w 5015046"/>
                  <a:gd name="connsiteY3" fmla="*/ 5015046 h 5015046"/>
                  <a:gd name="connsiteX4" fmla="*/ 0 w 5015046"/>
                  <a:gd name="connsiteY4" fmla="*/ 4524575 h 5015046"/>
                  <a:gd name="connsiteX5" fmla="*/ 2775150 w 5015046"/>
                  <a:gd name="connsiteY5" fmla="*/ 4111007 h 5015046"/>
                  <a:gd name="connsiteX6" fmla="*/ 2051987 w 5015046"/>
                  <a:gd name="connsiteY6" fmla="*/ 0 h 5015046"/>
                  <a:gd name="connsiteX7" fmla="*/ 2031811 w 5015046"/>
                  <a:gd name="connsiteY7" fmla="*/ 3362284 h 5015046"/>
                  <a:gd name="connsiteX8" fmla="*/ 2036198 w 5015046"/>
                  <a:gd name="connsiteY8" fmla="*/ 3407435 h 5015046"/>
                  <a:gd name="connsiteX9" fmla="*/ 9229 w 5015046"/>
                  <a:gd name="connsiteY9" fmla="*/ 398923 h 5015046"/>
                  <a:gd name="connsiteX10" fmla="*/ 9965 w 5015046"/>
                  <a:gd name="connsiteY10" fmla="*/ 391624 h 5015046"/>
                  <a:gd name="connsiteX11" fmla="*/ 490471 w 5015046"/>
                  <a:gd name="connsiteY11" fmla="*/ 0 h 5015046"/>
                  <a:gd name="connsiteX0" fmla="*/ 0 w 5015046"/>
                  <a:gd name="connsiteY0" fmla="*/ 4524575 h 5015046"/>
                  <a:gd name="connsiteX1" fmla="*/ 5015046 w 5015046"/>
                  <a:gd name="connsiteY1" fmla="*/ 4119088 h 5015046"/>
                  <a:gd name="connsiteX2" fmla="*/ 5015046 w 5015046"/>
                  <a:gd name="connsiteY2" fmla="*/ 4524575 h 5015046"/>
                  <a:gd name="connsiteX3" fmla="*/ 4524575 w 5015046"/>
                  <a:gd name="connsiteY3" fmla="*/ 5015046 h 5015046"/>
                  <a:gd name="connsiteX4" fmla="*/ 0 w 5015046"/>
                  <a:gd name="connsiteY4" fmla="*/ 4524575 h 5015046"/>
                  <a:gd name="connsiteX5" fmla="*/ 2051987 w 5015046"/>
                  <a:gd name="connsiteY5" fmla="*/ 0 h 5015046"/>
                  <a:gd name="connsiteX6" fmla="*/ 2031811 w 5015046"/>
                  <a:gd name="connsiteY6" fmla="*/ 3362284 h 5015046"/>
                  <a:gd name="connsiteX7" fmla="*/ 2036198 w 5015046"/>
                  <a:gd name="connsiteY7" fmla="*/ 3407435 h 5015046"/>
                  <a:gd name="connsiteX8" fmla="*/ 9229 w 5015046"/>
                  <a:gd name="connsiteY8" fmla="*/ 398923 h 5015046"/>
                  <a:gd name="connsiteX9" fmla="*/ 9965 w 5015046"/>
                  <a:gd name="connsiteY9" fmla="*/ 391624 h 5015046"/>
                  <a:gd name="connsiteX10" fmla="*/ 490471 w 5015046"/>
                  <a:gd name="connsiteY10" fmla="*/ 0 h 5015046"/>
                  <a:gd name="connsiteX0" fmla="*/ 4515346 w 5005817"/>
                  <a:gd name="connsiteY0" fmla="*/ 5015046 h 5015046"/>
                  <a:gd name="connsiteX1" fmla="*/ 5005817 w 5005817"/>
                  <a:gd name="connsiteY1" fmla="*/ 4119088 h 5015046"/>
                  <a:gd name="connsiteX2" fmla="*/ 5005817 w 5005817"/>
                  <a:gd name="connsiteY2" fmla="*/ 4524575 h 5015046"/>
                  <a:gd name="connsiteX3" fmla="*/ 4515346 w 5005817"/>
                  <a:gd name="connsiteY3" fmla="*/ 5015046 h 5015046"/>
                  <a:gd name="connsiteX4" fmla="*/ 2042758 w 5005817"/>
                  <a:gd name="connsiteY4" fmla="*/ 0 h 5015046"/>
                  <a:gd name="connsiteX5" fmla="*/ 2022582 w 5005817"/>
                  <a:gd name="connsiteY5" fmla="*/ 3362284 h 5015046"/>
                  <a:gd name="connsiteX6" fmla="*/ 2026969 w 5005817"/>
                  <a:gd name="connsiteY6" fmla="*/ 3407435 h 5015046"/>
                  <a:gd name="connsiteX7" fmla="*/ 0 w 5005817"/>
                  <a:gd name="connsiteY7" fmla="*/ 398923 h 5015046"/>
                  <a:gd name="connsiteX8" fmla="*/ 736 w 5005817"/>
                  <a:gd name="connsiteY8" fmla="*/ 391624 h 5015046"/>
                  <a:gd name="connsiteX9" fmla="*/ 481242 w 5005817"/>
                  <a:gd name="connsiteY9" fmla="*/ 0 h 5015046"/>
                  <a:gd name="connsiteX0" fmla="*/ 5005817 w 5005817"/>
                  <a:gd name="connsiteY0" fmla="*/ 4524575 h 4524575"/>
                  <a:gd name="connsiteX1" fmla="*/ 5005817 w 5005817"/>
                  <a:gd name="connsiteY1" fmla="*/ 4119088 h 4524575"/>
                  <a:gd name="connsiteX2" fmla="*/ 5005817 w 5005817"/>
                  <a:gd name="connsiteY2" fmla="*/ 4524575 h 4524575"/>
                  <a:gd name="connsiteX3" fmla="*/ 2042758 w 5005817"/>
                  <a:gd name="connsiteY3" fmla="*/ 0 h 4524575"/>
                  <a:gd name="connsiteX4" fmla="*/ 2022582 w 5005817"/>
                  <a:gd name="connsiteY4" fmla="*/ 3362284 h 4524575"/>
                  <a:gd name="connsiteX5" fmla="*/ 2026969 w 5005817"/>
                  <a:gd name="connsiteY5" fmla="*/ 3407435 h 4524575"/>
                  <a:gd name="connsiteX6" fmla="*/ 0 w 5005817"/>
                  <a:gd name="connsiteY6" fmla="*/ 398923 h 4524575"/>
                  <a:gd name="connsiteX7" fmla="*/ 736 w 5005817"/>
                  <a:gd name="connsiteY7" fmla="*/ 391624 h 4524575"/>
                  <a:gd name="connsiteX8" fmla="*/ 481242 w 5005817"/>
                  <a:gd name="connsiteY8" fmla="*/ 0 h 4524575"/>
                  <a:gd name="connsiteX0" fmla="*/ 2042758 w 2042758"/>
                  <a:gd name="connsiteY0" fmla="*/ 0 h 3407435"/>
                  <a:gd name="connsiteX1" fmla="*/ 2022582 w 2042758"/>
                  <a:gd name="connsiteY1" fmla="*/ 3362284 h 3407435"/>
                  <a:gd name="connsiteX2" fmla="*/ 2026969 w 2042758"/>
                  <a:gd name="connsiteY2" fmla="*/ 3407435 h 3407435"/>
                  <a:gd name="connsiteX3" fmla="*/ 0 w 2042758"/>
                  <a:gd name="connsiteY3" fmla="*/ 398923 h 3407435"/>
                  <a:gd name="connsiteX4" fmla="*/ 736 w 2042758"/>
                  <a:gd name="connsiteY4" fmla="*/ 391624 h 3407435"/>
                  <a:gd name="connsiteX5" fmla="*/ 481242 w 2042758"/>
                  <a:gd name="connsiteY5" fmla="*/ 0 h 34074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042758" h="3407435">
                    <a:moveTo>
                      <a:pt x="2042758" y="0"/>
                    </a:moveTo>
                    <a:lnTo>
                      <a:pt x="2022582" y="3362284"/>
                    </a:lnTo>
                    <a:lnTo>
                      <a:pt x="2026969" y="3407435"/>
                    </a:lnTo>
                    <a:lnTo>
                      <a:pt x="0" y="398923"/>
                    </a:lnTo>
                    <a:cubicBezTo>
                      <a:pt x="245" y="396490"/>
                      <a:pt x="491" y="394057"/>
                      <a:pt x="736" y="391624"/>
                    </a:cubicBezTo>
                    <a:cubicBezTo>
                      <a:pt x="46470" y="168124"/>
                      <a:pt x="244222" y="0"/>
                      <a:pt x="481242" y="0"/>
                    </a:cubicBezTo>
                  </a:path>
                </a:pathLst>
              </a:custGeom>
              <a:grpFill/>
              <a:ln w="3175" cap="flat" cmpd="sng" algn="ctr">
                <a:solidFill>
                  <a:schemeClr val="accent1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kern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10" name="Freeform 852">
                <a:extLst>
                  <a:ext uri="{FF2B5EF4-FFF2-40B4-BE49-F238E27FC236}">
                    <a16:creationId xmlns:a16="http://schemas.microsoft.com/office/drawing/2014/main" id="{EBCEDE96-BC14-40AA-9DFE-B15D50E04933}"/>
                  </a:ext>
                </a:extLst>
              </p:cNvPr>
              <p:cNvSpPr/>
              <p:nvPr/>
            </p:nvSpPr>
            <p:spPr>
              <a:xfrm rot="47597">
                <a:off x="6059754" y="3300978"/>
                <a:ext cx="206862" cy="209867"/>
              </a:xfrm>
              <a:custGeom>
                <a:avLst/>
                <a:gdLst>
                  <a:gd name="connsiteX0" fmla="*/ 169070 w 458660"/>
                  <a:gd name="connsiteY0" fmla="*/ 395414 h 465324"/>
                  <a:gd name="connsiteX1" fmla="*/ 161180 w 458660"/>
                  <a:gd name="connsiteY1" fmla="*/ 403247 h 465324"/>
                  <a:gd name="connsiteX2" fmla="*/ 161169 w 458660"/>
                  <a:gd name="connsiteY2" fmla="*/ 406533 h 465324"/>
                  <a:gd name="connsiteX3" fmla="*/ 169001 w 458660"/>
                  <a:gd name="connsiteY3" fmla="*/ 414422 h 465324"/>
                  <a:gd name="connsiteX4" fmla="*/ 408525 w 458660"/>
                  <a:gd name="connsiteY4" fmla="*/ 415286 h 465324"/>
                  <a:gd name="connsiteX5" fmla="*/ 416414 w 458660"/>
                  <a:gd name="connsiteY5" fmla="*/ 407454 h 465324"/>
                  <a:gd name="connsiteX6" fmla="*/ 416425 w 458660"/>
                  <a:gd name="connsiteY6" fmla="*/ 404168 h 465324"/>
                  <a:gd name="connsiteX7" fmla="*/ 408593 w 458660"/>
                  <a:gd name="connsiteY7" fmla="*/ 396278 h 465324"/>
                  <a:gd name="connsiteX8" fmla="*/ 169201 w 458660"/>
                  <a:gd name="connsiteY8" fmla="*/ 349463 h 465324"/>
                  <a:gd name="connsiteX9" fmla="*/ 161312 w 458660"/>
                  <a:gd name="connsiteY9" fmla="*/ 357296 h 465324"/>
                  <a:gd name="connsiteX10" fmla="*/ 161301 w 458660"/>
                  <a:gd name="connsiteY10" fmla="*/ 360582 h 465324"/>
                  <a:gd name="connsiteX11" fmla="*/ 169133 w 458660"/>
                  <a:gd name="connsiteY11" fmla="*/ 368471 h 465324"/>
                  <a:gd name="connsiteX12" fmla="*/ 408656 w 458660"/>
                  <a:gd name="connsiteY12" fmla="*/ 369335 h 465324"/>
                  <a:gd name="connsiteX13" fmla="*/ 416546 w 458660"/>
                  <a:gd name="connsiteY13" fmla="*/ 361502 h 465324"/>
                  <a:gd name="connsiteX14" fmla="*/ 416557 w 458660"/>
                  <a:gd name="connsiteY14" fmla="*/ 358216 h 465324"/>
                  <a:gd name="connsiteX15" fmla="*/ 408725 w 458660"/>
                  <a:gd name="connsiteY15" fmla="*/ 350327 h 465324"/>
                  <a:gd name="connsiteX16" fmla="*/ 168671 w 458660"/>
                  <a:gd name="connsiteY16" fmla="*/ 303837 h 465324"/>
                  <a:gd name="connsiteX17" fmla="*/ 160781 w 458660"/>
                  <a:gd name="connsiteY17" fmla="*/ 311670 h 465324"/>
                  <a:gd name="connsiteX18" fmla="*/ 160770 w 458660"/>
                  <a:gd name="connsiteY18" fmla="*/ 314956 h 465324"/>
                  <a:gd name="connsiteX19" fmla="*/ 168602 w 458660"/>
                  <a:gd name="connsiteY19" fmla="*/ 322845 h 465324"/>
                  <a:gd name="connsiteX20" fmla="*/ 408126 w 458660"/>
                  <a:gd name="connsiteY20" fmla="*/ 323709 h 465324"/>
                  <a:gd name="connsiteX21" fmla="*/ 416015 w 458660"/>
                  <a:gd name="connsiteY21" fmla="*/ 315876 h 465324"/>
                  <a:gd name="connsiteX22" fmla="*/ 416027 w 458660"/>
                  <a:gd name="connsiteY22" fmla="*/ 312590 h 465324"/>
                  <a:gd name="connsiteX23" fmla="*/ 408194 w 458660"/>
                  <a:gd name="connsiteY23" fmla="*/ 304701 h 465324"/>
                  <a:gd name="connsiteX24" fmla="*/ 203473 w 458660"/>
                  <a:gd name="connsiteY24" fmla="*/ 58814 h 465324"/>
                  <a:gd name="connsiteX25" fmla="*/ 185863 w 458660"/>
                  <a:gd name="connsiteY25" fmla="*/ 76919 h 465324"/>
                  <a:gd name="connsiteX26" fmla="*/ 187561 w 458660"/>
                  <a:gd name="connsiteY26" fmla="*/ 199594 h 465324"/>
                  <a:gd name="connsiteX27" fmla="*/ 205666 w 458660"/>
                  <a:gd name="connsiteY27" fmla="*/ 217204 h 465324"/>
                  <a:gd name="connsiteX28" fmla="*/ 398872 w 458660"/>
                  <a:gd name="connsiteY28" fmla="*/ 214529 h 465324"/>
                  <a:gd name="connsiteX29" fmla="*/ 416482 w 458660"/>
                  <a:gd name="connsiteY29" fmla="*/ 196424 h 465324"/>
                  <a:gd name="connsiteX30" fmla="*/ 414784 w 458660"/>
                  <a:gd name="connsiteY30" fmla="*/ 73749 h 465324"/>
                  <a:gd name="connsiteX31" fmla="*/ 396679 w 458660"/>
                  <a:gd name="connsiteY31" fmla="*/ 56139 h 465324"/>
                  <a:gd name="connsiteX32" fmla="*/ 416293 w 458660"/>
                  <a:gd name="connsiteY32" fmla="*/ 0 h 465324"/>
                  <a:gd name="connsiteX33" fmla="*/ 454356 w 458660"/>
                  <a:gd name="connsiteY33" fmla="*/ 50976 h 465324"/>
                  <a:gd name="connsiteX34" fmla="*/ 458660 w 458660"/>
                  <a:gd name="connsiteY34" fmla="*/ 420894 h 465324"/>
                  <a:gd name="connsiteX35" fmla="*/ 418445 w 458660"/>
                  <a:gd name="connsiteY35" fmla="*/ 458808 h 465324"/>
                  <a:gd name="connsiteX36" fmla="*/ 48794 w 458660"/>
                  <a:gd name="connsiteY36" fmla="*/ 465324 h 465324"/>
                  <a:gd name="connsiteX37" fmla="*/ 4364 w 458660"/>
                  <a:gd name="connsiteY37" fmla="*/ 420894 h 465324"/>
                  <a:gd name="connsiteX38" fmla="*/ 0 w 458660"/>
                  <a:gd name="connsiteY38" fmla="*/ 46672 h 465324"/>
                  <a:gd name="connsiteX39" fmla="*/ 48794 w 458660"/>
                  <a:gd name="connsiteY39" fmla="*/ 6487 h 4653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458660" h="465324">
                    <a:moveTo>
                      <a:pt x="169070" y="395414"/>
                    </a:moveTo>
                    <a:cubicBezTo>
                      <a:pt x="164728" y="395399"/>
                      <a:pt x="161196" y="398905"/>
                      <a:pt x="161180" y="403247"/>
                    </a:cubicBezTo>
                    <a:lnTo>
                      <a:pt x="161169" y="406533"/>
                    </a:lnTo>
                    <a:cubicBezTo>
                      <a:pt x="161153" y="410875"/>
                      <a:pt x="164659" y="414407"/>
                      <a:pt x="169001" y="414422"/>
                    </a:cubicBezTo>
                    <a:lnTo>
                      <a:pt x="408525" y="415286"/>
                    </a:lnTo>
                    <a:cubicBezTo>
                      <a:pt x="412866" y="415302"/>
                      <a:pt x="416398" y="411796"/>
                      <a:pt x="416414" y="407454"/>
                    </a:cubicBezTo>
                    <a:lnTo>
                      <a:pt x="416425" y="404168"/>
                    </a:lnTo>
                    <a:cubicBezTo>
                      <a:pt x="416441" y="399826"/>
                      <a:pt x="412935" y="396294"/>
                      <a:pt x="408593" y="396278"/>
                    </a:cubicBezTo>
                    <a:close/>
                    <a:moveTo>
                      <a:pt x="169201" y="349463"/>
                    </a:moveTo>
                    <a:cubicBezTo>
                      <a:pt x="164860" y="349447"/>
                      <a:pt x="161328" y="352954"/>
                      <a:pt x="161312" y="357296"/>
                    </a:cubicBezTo>
                    <a:lnTo>
                      <a:pt x="161301" y="360582"/>
                    </a:lnTo>
                    <a:cubicBezTo>
                      <a:pt x="161285" y="364924"/>
                      <a:pt x="164791" y="368455"/>
                      <a:pt x="169133" y="368471"/>
                    </a:cubicBezTo>
                    <a:lnTo>
                      <a:pt x="408656" y="369335"/>
                    </a:lnTo>
                    <a:cubicBezTo>
                      <a:pt x="412998" y="369351"/>
                      <a:pt x="416530" y="365845"/>
                      <a:pt x="416546" y="361502"/>
                    </a:cubicBezTo>
                    <a:lnTo>
                      <a:pt x="416557" y="358216"/>
                    </a:lnTo>
                    <a:cubicBezTo>
                      <a:pt x="416573" y="353875"/>
                      <a:pt x="413067" y="350343"/>
                      <a:pt x="408725" y="350327"/>
                    </a:cubicBezTo>
                    <a:close/>
                    <a:moveTo>
                      <a:pt x="168671" y="303837"/>
                    </a:moveTo>
                    <a:cubicBezTo>
                      <a:pt x="164329" y="303821"/>
                      <a:pt x="160797" y="307328"/>
                      <a:pt x="160781" y="311670"/>
                    </a:cubicBezTo>
                    <a:lnTo>
                      <a:pt x="160770" y="314956"/>
                    </a:lnTo>
                    <a:cubicBezTo>
                      <a:pt x="160754" y="319298"/>
                      <a:pt x="164260" y="322829"/>
                      <a:pt x="168602" y="322845"/>
                    </a:cubicBezTo>
                    <a:lnTo>
                      <a:pt x="408126" y="323709"/>
                    </a:lnTo>
                    <a:cubicBezTo>
                      <a:pt x="412467" y="323725"/>
                      <a:pt x="415999" y="320218"/>
                      <a:pt x="416015" y="315876"/>
                    </a:cubicBezTo>
                    <a:lnTo>
                      <a:pt x="416027" y="312590"/>
                    </a:lnTo>
                    <a:cubicBezTo>
                      <a:pt x="416042" y="308248"/>
                      <a:pt x="412536" y="304717"/>
                      <a:pt x="408194" y="304701"/>
                    </a:cubicBezTo>
                    <a:close/>
                    <a:moveTo>
                      <a:pt x="203473" y="58814"/>
                    </a:moveTo>
                    <a:cubicBezTo>
                      <a:pt x="193611" y="58951"/>
                      <a:pt x="185726" y="67057"/>
                      <a:pt x="185863" y="76919"/>
                    </a:cubicBezTo>
                    <a:lnTo>
                      <a:pt x="187561" y="199594"/>
                    </a:lnTo>
                    <a:cubicBezTo>
                      <a:pt x="187698" y="209456"/>
                      <a:pt x="195804" y="217341"/>
                      <a:pt x="205666" y="217204"/>
                    </a:cubicBezTo>
                    <a:lnTo>
                      <a:pt x="398872" y="214529"/>
                    </a:lnTo>
                    <a:cubicBezTo>
                      <a:pt x="408734" y="214392"/>
                      <a:pt x="416619" y="206286"/>
                      <a:pt x="416482" y="196424"/>
                    </a:cubicBezTo>
                    <a:lnTo>
                      <a:pt x="414784" y="73749"/>
                    </a:lnTo>
                    <a:cubicBezTo>
                      <a:pt x="414647" y="63887"/>
                      <a:pt x="406541" y="56003"/>
                      <a:pt x="396679" y="56139"/>
                    </a:cubicBezTo>
                    <a:close/>
                    <a:moveTo>
                      <a:pt x="416293" y="0"/>
                    </a:moveTo>
                    <a:cubicBezTo>
                      <a:pt x="440831" y="0"/>
                      <a:pt x="454356" y="26438"/>
                      <a:pt x="454356" y="50976"/>
                    </a:cubicBezTo>
                    <a:cubicBezTo>
                      <a:pt x="455074" y="174292"/>
                      <a:pt x="457943" y="297578"/>
                      <a:pt x="458660" y="420894"/>
                    </a:cubicBezTo>
                    <a:cubicBezTo>
                      <a:pt x="458660" y="445432"/>
                      <a:pt x="442983" y="458808"/>
                      <a:pt x="418445" y="458808"/>
                    </a:cubicBezTo>
                    <a:lnTo>
                      <a:pt x="48794" y="465324"/>
                    </a:lnTo>
                    <a:cubicBezTo>
                      <a:pt x="24256" y="465324"/>
                      <a:pt x="4364" y="445432"/>
                      <a:pt x="4364" y="420894"/>
                    </a:cubicBezTo>
                    <a:cubicBezTo>
                      <a:pt x="3627" y="296143"/>
                      <a:pt x="738" y="171422"/>
                      <a:pt x="0" y="46672"/>
                    </a:cubicBezTo>
                    <a:cubicBezTo>
                      <a:pt x="0" y="22134"/>
                      <a:pt x="24256" y="6487"/>
                      <a:pt x="48794" y="6487"/>
                    </a:cubicBezTo>
                    <a:close/>
                  </a:path>
                </a:pathLst>
              </a:custGeom>
              <a:grpFill/>
              <a:ln w="3175" cap="flat" cmpd="sng" algn="ctr">
                <a:solidFill>
                  <a:schemeClr val="accent1"/>
                </a:solidFill>
                <a:prstDash val="solid"/>
                <a:miter lim="800000"/>
              </a:ln>
              <a:effectLst/>
            </p:spPr>
            <p:txBody>
              <a:bodyPr wrap="square" rtlCol="0" anchor="ctr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kern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239" name="Group 238">
              <a:extLst>
                <a:ext uri="{FF2B5EF4-FFF2-40B4-BE49-F238E27FC236}">
                  <a16:creationId xmlns:a16="http://schemas.microsoft.com/office/drawing/2014/main" id="{0030C76F-80E4-4AEF-B43E-F8DCDC364ED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305457" y="5436730"/>
              <a:ext cx="2117878" cy="1032807"/>
              <a:chOff x="8004951" y="5439873"/>
              <a:chExt cx="2117878" cy="1032807"/>
            </a:xfrm>
          </p:grpSpPr>
          <p:sp>
            <p:nvSpPr>
              <p:cNvPr id="240" name="TextBox 239">
                <a:extLst>
                  <a:ext uri="{FF2B5EF4-FFF2-40B4-BE49-F238E27FC236}">
                    <a16:creationId xmlns:a16="http://schemas.microsoft.com/office/drawing/2014/main" id="{ED6B32E0-727A-41B2-B6F8-813B929A327B}"/>
                  </a:ext>
                </a:extLst>
              </p:cNvPr>
              <p:cNvSpPr txBox="1"/>
              <p:nvPr/>
            </p:nvSpPr>
            <p:spPr>
              <a:xfrm>
                <a:off x="8390327" y="5439873"/>
                <a:ext cx="1710276" cy="276999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r>
                  <a:rPr lang="en-US" sz="1200" dirty="0"/>
                  <a:t>DCM </a:t>
                </a:r>
                <a:r>
                  <a:rPr lang="en-US" sz="1200" dirty="0">
                    <a:solidFill>
                      <a:srgbClr val="FF0000"/>
                    </a:solidFill>
                  </a:rPr>
                  <a:t>Negative</a:t>
                </a:r>
                <a:r>
                  <a:rPr lang="en-US" sz="1200" dirty="0"/>
                  <a:t> Response</a:t>
                </a:r>
                <a:endParaRPr lang="ar-EG" sz="1200" dirty="0"/>
              </a:p>
            </p:txBody>
          </p:sp>
          <p:sp>
            <p:nvSpPr>
              <p:cNvPr id="241" name="Rectangle: Rounded Corners 240">
                <a:extLst>
                  <a:ext uri="{FF2B5EF4-FFF2-40B4-BE49-F238E27FC236}">
                    <a16:creationId xmlns:a16="http://schemas.microsoft.com/office/drawing/2014/main" id="{FD92B687-5ABA-49DF-8ED5-426DD38E1D12}"/>
                  </a:ext>
                </a:extLst>
              </p:cNvPr>
              <p:cNvSpPr/>
              <p:nvPr/>
            </p:nvSpPr>
            <p:spPr>
              <a:xfrm>
                <a:off x="8004951" y="5668669"/>
                <a:ext cx="2117878" cy="304800"/>
              </a:xfrm>
              <a:prstGeom prst="roundRect">
                <a:avLst>
                  <a:gd name="adj" fmla="val 2604"/>
                </a:avLst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ar-EG" dirty="0"/>
              </a:p>
            </p:txBody>
          </p:sp>
          <p:sp>
            <p:nvSpPr>
              <p:cNvPr id="242" name="TextBox 241">
                <a:extLst>
                  <a:ext uri="{FF2B5EF4-FFF2-40B4-BE49-F238E27FC236}">
                    <a16:creationId xmlns:a16="http://schemas.microsoft.com/office/drawing/2014/main" id="{D3205DAD-61F9-4ABB-9809-8591235A4527}"/>
                  </a:ext>
                </a:extLst>
              </p:cNvPr>
              <p:cNvSpPr txBox="1"/>
              <p:nvPr/>
            </p:nvSpPr>
            <p:spPr>
              <a:xfrm>
                <a:off x="8075380" y="5657376"/>
                <a:ext cx="527709" cy="307777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r>
                  <a:rPr lang="en-US" sz="1400" b="1" dirty="0">
                    <a:solidFill>
                      <a:srgbClr val="FF0000"/>
                    </a:solidFill>
                  </a:rPr>
                  <a:t>0x7F</a:t>
                </a:r>
                <a:endParaRPr lang="ar-EG" sz="1400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243" name="TextBox 242">
                <a:extLst>
                  <a:ext uri="{FF2B5EF4-FFF2-40B4-BE49-F238E27FC236}">
                    <a16:creationId xmlns:a16="http://schemas.microsoft.com/office/drawing/2014/main" id="{43D273FD-DAC7-47BA-9CB5-F7B520CA0CE0}"/>
                  </a:ext>
                </a:extLst>
              </p:cNvPr>
              <p:cNvSpPr txBox="1"/>
              <p:nvPr/>
            </p:nvSpPr>
            <p:spPr>
              <a:xfrm>
                <a:off x="8781346" y="5674920"/>
                <a:ext cx="466794" cy="338554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 algn="ctr"/>
                <a:r>
                  <a:rPr lang="en-US" sz="1600" b="1" dirty="0"/>
                  <a:t>SID</a:t>
                </a:r>
                <a:endParaRPr lang="ar-EG" sz="1600" b="1" dirty="0"/>
              </a:p>
            </p:txBody>
          </p:sp>
          <p:sp>
            <p:nvSpPr>
              <p:cNvPr id="244" name="TextBox 243">
                <a:extLst>
                  <a:ext uri="{FF2B5EF4-FFF2-40B4-BE49-F238E27FC236}">
                    <a16:creationId xmlns:a16="http://schemas.microsoft.com/office/drawing/2014/main" id="{AAB1FC4C-8325-4E8A-937E-881B05FA1EF0}"/>
                  </a:ext>
                </a:extLst>
              </p:cNvPr>
              <p:cNvSpPr txBox="1"/>
              <p:nvPr/>
            </p:nvSpPr>
            <p:spPr>
              <a:xfrm>
                <a:off x="9381993" y="5691406"/>
                <a:ext cx="610443" cy="338554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ctr"/>
                <a:r>
                  <a:rPr lang="en-US" sz="1600" b="1" dirty="0"/>
                  <a:t>NRC</a:t>
                </a:r>
                <a:endParaRPr lang="ar-EG" sz="1600" b="1" dirty="0"/>
              </a:p>
            </p:txBody>
          </p:sp>
          <p:cxnSp>
            <p:nvCxnSpPr>
              <p:cNvPr id="245" name="Straight Connector 244">
                <a:extLst>
                  <a:ext uri="{FF2B5EF4-FFF2-40B4-BE49-F238E27FC236}">
                    <a16:creationId xmlns:a16="http://schemas.microsoft.com/office/drawing/2014/main" id="{B1DD1E9A-3FFA-4CA0-A2A3-C1ACAA938872}"/>
                  </a:ext>
                </a:extLst>
              </p:cNvPr>
              <p:cNvCxnSpPr/>
              <p:nvPr/>
            </p:nvCxnSpPr>
            <p:spPr>
              <a:xfrm>
                <a:off x="9306254" y="5674920"/>
                <a:ext cx="0" cy="30480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6" name="Straight Connector 245">
                <a:extLst>
                  <a:ext uri="{FF2B5EF4-FFF2-40B4-BE49-F238E27FC236}">
                    <a16:creationId xmlns:a16="http://schemas.microsoft.com/office/drawing/2014/main" id="{0B90B436-3DDB-468B-99A1-8495ECDDA864}"/>
                  </a:ext>
                </a:extLst>
              </p:cNvPr>
              <p:cNvCxnSpPr/>
              <p:nvPr/>
            </p:nvCxnSpPr>
            <p:spPr>
              <a:xfrm>
                <a:off x="8689699" y="5676409"/>
                <a:ext cx="0" cy="30480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pic>
            <p:nvPicPr>
              <p:cNvPr id="247" name="Picture 246">
                <a:extLst>
                  <a:ext uri="{FF2B5EF4-FFF2-40B4-BE49-F238E27FC236}">
                    <a16:creationId xmlns:a16="http://schemas.microsoft.com/office/drawing/2014/main" id="{D3F575C5-5C37-41C1-93E8-E6F6002744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4"/>
                  </a:ext>
                </a:extLst>
              </a:blip>
              <a:stretch>
                <a:fillRect/>
              </a:stretch>
            </p:blipFill>
            <p:spPr>
              <a:xfrm>
                <a:off x="8031145" y="6014929"/>
                <a:ext cx="627904" cy="235489"/>
              </a:xfrm>
              <a:prstGeom prst="rect">
                <a:avLst/>
              </a:prstGeom>
            </p:spPr>
          </p:pic>
          <p:pic>
            <p:nvPicPr>
              <p:cNvPr id="248" name="Picture 247">
                <a:extLst>
                  <a:ext uri="{FF2B5EF4-FFF2-40B4-BE49-F238E27FC236}">
                    <a16:creationId xmlns:a16="http://schemas.microsoft.com/office/drawing/2014/main" id="{D9F11491-CB54-485B-8F06-03A6CF656A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4"/>
                  </a:ext>
                </a:extLst>
              </a:blip>
              <a:stretch>
                <a:fillRect/>
              </a:stretch>
            </p:blipFill>
            <p:spPr>
              <a:xfrm>
                <a:off x="8712562" y="6018246"/>
                <a:ext cx="564341" cy="235489"/>
              </a:xfrm>
              <a:prstGeom prst="rect">
                <a:avLst/>
              </a:prstGeom>
            </p:spPr>
          </p:pic>
          <p:sp>
            <p:nvSpPr>
              <p:cNvPr id="249" name="TextBox 248">
                <a:extLst>
                  <a:ext uri="{FF2B5EF4-FFF2-40B4-BE49-F238E27FC236}">
                    <a16:creationId xmlns:a16="http://schemas.microsoft.com/office/drawing/2014/main" id="{F1497447-4D5B-49AE-8AA9-826C32963142}"/>
                  </a:ext>
                </a:extLst>
              </p:cNvPr>
              <p:cNvSpPr txBox="1"/>
              <p:nvPr/>
            </p:nvSpPr>
            <p:spPr>
              <a:xfrm>
                <a:off x="8022713" y="6195681"/>
                <a:ext cx="649217" cy="276999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r>
                  <a:rPr lang="en-US" sz="1200" dirty="0"/>
                  <a:t>1</a:t>
                </a:r>
                <a:r>
                  <a:rPr lang="en-US" sz="1200" baseline="30000" dirty="0"/>
                  <a:t>st</a:t>
                </a:r>
                <a:r>
                  <a:rPr lang="en-US" sz="1200" dirty="0"/>
                  <a:t> Byte</a:t>
                </a:r>
                <a:endParaRPr lang="ar-EG" sz="1200" dirty="0"/>
              </a:p>
            </p:txBody>
          </p:sp>
          <p:sp>
            <p:nvSpPr>
              <p:cNvPr id="250" name="TextBox 249">
                <a:extLst>
                  <a:ext uri="{FF2B5EF4-FFF2-40B4-BE49-F238E27FC236}">
                    <a16:creationId xmlns:a16="http://schemas.microsoft.com/office/drawing/2014/main" id="{CEC927DD-D2E0-4612-9701-6C3D1DBBB7A9}"/>
                  </a:ext>
                </a:extLst>
              </p:cNvPr>
              <p:cNvSpPr txBox="1"/>
              <p:nvPr/>
            </p:nvSpPr>
            <p:spPr>
              <a:xfrm>
                <a:off x="8642128" y="6195161"/>
                <a:ext cx="685637" cy="276999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r>
                  <a:rPr lang="en-US" sz="1200" dirty="0"/>
                  <a:t>2</a:t>
                </a:r>
                <a:r>
                  <a:rPr lang="en-US" sz="1200" baseline="30000" dirty="0"/>
                  <a:t>nd</a:t>
                </a:r>
                <a:r>
                  <a:rPr lang="en-US" sz="1200" dirty="0"/>
                  <a:t> Byte</a:t>
                </a:r>
                <a:endParaRPr lang="ar-EG" sz="1200" dirty="0"/>
              </a:p>
            </p:txBody>
          </p:sp>
          <p:pic>
            <p:nvPicPr>
              <p:cNvPr id="251" name="Picture 250">
                <a:extLst>
                  <a:ext uri="{FF2B5EF4-FFF2-40B4-BE49-F238E27FC236}">
                    <a16:creationId xmlns:a16="http://schemas.microsoft.com/office/drawing/2014/main" id="{212F394F-3B48-4CE7-A026-0B0C0E2A64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4"/>
                  </a:ext>
                </a:extLst>
              </a:blip>
              <a:stretch>
                <a:fillRect/>
              </a:stretch>
            </p:blipFill>
            <p:spPr>
              <a:xfrm>
                <a:off x="9337745" y="6025941"/>
                <a:ext cx="768633" cy="213464"/>
              </a:xfrm>
              <a:prstGeom prst="rect">
                <a:avLst/>
              </a:prstGeom>
            </p:spPr>
          </p:pic>
          <p:sp>
            <p:nvSpPr>
              <p:cNvPr id="252" name="TextBox 251">
                <a:extLst>
                  <a:ext uri="{FF2B5EF4-FFF2-40B4-BE49-F238E27FC236}">
                    <a16:creationId xmlns:a16="http://schemas.microsoft.com/office/drawing/2014/main" id="{CC25A010-4C07-4F16-A503-F8566870AF97}"/>
                  </a:ext>
                </a:extLst>
              </p:cNvPr>
              <p:cNvSpPr txBox="1"/>
              <p:nvPr/>
            </p:nvSpPr>
            <p:spPr>
              <a:xfrm>
                <a:off x="9391885" y="6183822"/>
                <a:ext cx="664990" cy="276999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r>
                  <a:rPr lang="en-US" sz="1200" dirty="0"/>
                  <a:t>3</a:t>
                </a:r>
                <a:r>
                  <a:rPr lang="en-US" sz="1200" baseline="30000" dirty="0"/>
                  <a:t>rd</a:t>
                </a:r>
                <a:r>
                  <a:rPr lang="en-US" sz="1200" dirty="0"/>
                  <a:t> Byte</a:t>
                </a:r>
                <a:endParaRPr lang="ar-EG" sz="1200" dirty="0"/>
              </a:p>
            </p:txBody>
          </p:sp>
        </p:grpSp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id="{95A0875F-D8CE-4F7F-AB4C-2EE1CA4078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98300" y="3810245"/>
              <a:ext cx="4030744" cy="1864898"/>
            </a:xfrm>
            <a:prstGeom prst="line">
              <a:avLst/>
            </a:prstGeom>
            <a:ln>
              <a:solidFill>
                <a:srgbClr val="FF5B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>
              <a:extLst>
                <a:ext uri="{FF2B5EF4-FFF2-40B4-BE49-F238E27FC236}">
                  <a16:creationId xmlns:a16="http://schemas.microsoft.com/office/drawing/2014/main" id="{E85BCC72-8438-412C-A6CD-5179B842C70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19961" y="4117230"/>
              <a:ext cx="2207064" cy="1556036"/>
            </a:xfrm>
            <a:prstGeom prst="line">
              <a:avLst/>
            </a:prstGeom>
            <a:ln>
              <a:solidFill>
                <a:srgbClr val="FF5B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D5C6363B-CDC8-4C2F-9458-AE404515AFA2}"/>
              </a:ext>
            </a:extLst>
          </p:cNvPr>
          <p:cNvSpPr txBox="1"/>
          <p:nvPr/>
        </p:nvSpPr>
        <p:spPr>
          <a:xfrm>
            <a:off x="5166267" y="112263"/>
            <a:ext cx="5161536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800" b="1" i="1" dirty="0">
                <a:solidFill>
                  <a:schemeClr val="bg1">
                    <a:lumMod val="65000"/>
                  </a:schemeClr>
                </a:solidFill>
              </a:rPr>
              <a:t>ISO 14229 - Unified Diagnostic Services (UDS).</a:t>
            </a:r>
            <a:br>
              <a:rPr lang="en-US" sz="1800" b="1" i="1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sz="1800" b="1" i="1" dirty="0">
                <a:solidFill>
                  <a:schemeClr val="bg1">
                    <a:lumMod val="65000"/>
                  </a:schemeClr>
                </a:solidFill>
              </a:rPr>
              <a:t>Diagnostic Communication Manager (DCM).</a:t>
            </a:r>
            <a:endParaRPr lang="ar-EG" i="1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4465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ome">
            <a:extLst>
              <a:ext uri="{FF2B5EF4-FFF2-40B4-BE49-F238E27FC236}">
                <a16:creationId xmlns:a16="http://schemas.microsoft.com/office/drawing/2014/main" id="{9F1C6FEE-1FF5-4128-995B-ED894BCCE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7086" y="113088"/>
            <a:ext cx="1176804" cy="1176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5EF7951-D652-4BC7-A5CC-3195EA7B946F}"/>
              </a:ext>
            </a:extLst>
          </p:cNvPr>
          <p:cNvSpPr/>
          <p:nvPr/>
        </p:nvSpPr>
        <p:spPr>
          <a:xfrm>
            <a:off x="6520422" y="5708856"/>
            <a:ext cx="4095750" cy="76743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0E520E5-32F9-43D0-9A2F-FC1E294A344A}"/>
              </a:ext>
            </a:extLst>
          </p:cNvPr>
          <p:cNvSpPr/>
          <p:nvPr/>
        </p:nvSpPr>
        <p:spPr>
          <a:xfrm>
            <a:off x="6520422" y="2275324"/>
            <a:ext cx="4095750" cy="3105928"/>
          </a:xfrm>
          <a:prstGeom prst="roundRect">
            <a:avLst>
              <a:gd name="adj" fmla="val 4524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9C566F9-809F-4780-981A-3D732E9B81CC}"/>
              </a:ext>
            </a:extLst>
          </p:cNvPr>
          <p:cNvSpPr/>
          <p:nvPr/>
        </p:nvSpPr>
        <p:spPr>
          <a:xfrm>
            <a:off x="6531596" y="1167695"/>
            <a:ext cx="4095751" cy="767435"/>
          </a:xfrm>
          <a:prstGeom prst="roundRect">
            <a:avLst>
              <a:gd name="adj" fmla="val 12084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5F706A0-621B-496F-8788-FED7EAE65749}"/>
              </a:ext>
            </a:extLst>
          </p:cNvPr>
          <p:cNvSpPr/>
          <p:nvPr/>
        </p:nvSpPr>
        <p:spPr>
          <a:xfrm>
            <a:off x="6740707" y="4557368"/>
            <a:ext cx="3752850" cy="767435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8C013D0-541E-4D5C-8888-5EF8472DDE38}"/>
              </a:ext>
            </a:extLst>
          </p:cNvPr>
          <p:cNvSpPr/>
          <p:nvPr/>
        </p:nvSpPr>
        <p:spPr>
          <a:xfrm>
            <a:off x="6713657" y="3559759"/>
            <a:ext cx="3752850" cy="767435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822C20B-6C3C-4AB9-B38E-1032F1E14DED}"/>
              </a:ext>
            </a:extLst>
          </p:cNvPr>
          <p:cNvSpPr/>
          <p:nvPr/>
        </p:nvSpPr>
        <p:spPr>
          <a:xfrm>
            <a:off x="6713657" y="2568683"/>
            <a:ext cx="3752850" cy="767435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22CC90B7-55B9-41C0-A2D5-BF3E6CABE20B}"/>
              </a:ext>
            </a:extLst>
          </p:cNvPr>
          <p:cNvSpPr/>
          <p:nvPr/>
        </p:nvSpPr>
        <p:spPr>
          <a:xfrm rot="16200000">
            <a:off x="9645155" y="5406387"/>
            <a:ext cx="267556" cy="276999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7D3D963C-5125-44AC-9AD3-853B926E9300}"/>
              </a:ext>
            </a:extLst>
          </p:cNvPr>
          <p:cNvSpPr/>
          <p:nvPr/>
        </p:nvSpPr>
        <p:spPr>
          <a:xfrm rot="5400000">
            <a:off x="7407338" y="5411681"/>
            <a:ext cx="267556" cy="276999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BF96218-C603-4930-8EF0-5BB0A60516A9}"/>
              </a:ext>
            </a:extLst>
          </p:cNvPr>
          <p:cNvSpPr txBox="1"/>
          <p:nvPr/>
        </p:nvSpPr>
        <p:spPr>
          <a:xfrm>
            <a:off x="6548932" y="2232985"/>
            <a:ext cx="654346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b="1" dirty="0"/>
              <a:t>DCM</a:t>
            </a:r>
            <a:endParaRPr lang="ar-EG" b="1" dirty="0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40295588-5B72-480F-B3A8-6ACC25E80D10}"/>
              </a:ext>
            </a:extLst>
          </p:cNvPr>
          <p:cNvSpPr/>
          <p:nvPr/>
        </p:nvSpPr>
        <p:spPr>
          <a:xfrm rot="16200000">
            <a:off x="9691863" y="3360120"/>
            <a:ext cx="174141" cy="172784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11AFD647-71C1-4B46-95B5-CB665ED02B6F}"/>
              </a:ext>
            </a:extLst>
          </p:cNvPr>
          <p:cNvSpPr/>
          <p:nvPr/>
        </p:nvSpPr>
        <p:spPr>
          <a:xfrm rot="16200000">
            <a:off x="9691863" y="4354049"/>
            <a:ext cx="174141" cy="172784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98E6D183-4EB3-4027-B4E0-2E4421E70F7D}"/>
              </a:ext>
            </a:extLst>
          </p:cNvPr>
          <p:cNvSpPr/>
          <p:nvPr/>
        </p:nvSpPr>
        <p:spPr>
          <a:xfrm rot="5400000">
            <a:off x="7454045" y="3364813"/>
            <a:ext cx="174141" cy="172784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40F7192A-9CC4-49DF-B38F-EA6773DF7E14}"/>
              </a:ext>
            </a:extLst>
          </p:cNvPr>
          <p:cNvSpPr/>
          <p:nvPr/>
        </p:nvSpPr>
        <p:spPr>
          <a:xfrm rot="5400000">
            <a:off x="7454045" y="4359009"/>
            <a:ext cx="174141" cy="172784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E718C99-CB7A-460F-B5E8-8CA5061ADE04}"/>
              </a:ext>
            </a:extLst>
          </p:cNvPr>
          <p:cNvSpPr txBox="1"/>
          <p:nvPr/>
        </p:nvSpPr>
        <p:spPr>
          <a:xfrm>
            <a:off x="7950126" y="1183841"/>
            <a:ext cx="1272849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b="1" dirty="0"/>
              <a:t>Application</a:t>
            </a:r>
            <a:endParaRPr lang="ar-EG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464D531-9433-4A52-924C-6553DFE43101}"/>
              </a:ext>
            </a:extLst>
          </p:cNvPr>
          <p:cNvSpPr txBox="1"/>
          <p:nvPr/>
        </p:nvSpPr>
        <p:spPr>
          <a:xfrm>
            <a:off x="8308590" y="2596186"/>
            <a:ext cx="562975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b="1" dirty="0"/>
              <a:t>DSP</a:t>
            </a:r>
            <a:endParaRPr lang="ar-EG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87898A6-696A-45D5-9C39-FF6E212D8756}"/>
              </a:ext>
            </a:extLst>
          </p:cNvPr>
          <p:cNvSpPr txBox="1"/>
          <p:nvPr/>
        </p:nvSpPr>
        <p:spPr>
          <a:xfrm>
            <a:off x="8297368" y="3566337"/>
            <a:ext cx="585417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b="1" dirty="0"/>
              <a:t>DSD</a:t>
            </a:r>
            <a:endParaRPr lang="ar-EG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5D31CB6-FCE8-450C-A8B3-2510AB587BA8}"/>
              </a:ext>
            </a:extLst>
          </p:cNvPr>
          <p:cNvSpPr txBox="1"/>
          <p:nvPr/>
        </p:nvSpPr>
        <p:spPr>
          <a:xfrm>
            <a:off x="8321412" y="4545534"/>
            <a:ext cx="537327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b="1" dirty="0"/>
              <a:t>DSL</a:t>
            </a:r>
            <a:endParaRPr lang="ar-EG" b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663234C-AAB8-4D61-B280-B39BBD95D556}"/>
              </a:ext>
            </a:extLst>
          </p:cNvPr>
          <p:cNvSpPr txBox="1"/>
          <p:nvPr/>
        </p:nvSpPr>
        <p:spPr>
          <a:xfrm>
            <a:off x="8219303" y="5708856"/>
            <a:ext cx="734496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b="1" dirty="0"/>
              <a:t>PDUR</a:t>
            </a:r>
            <a:endParaRPr lang="ar-EG" b="1" dirty="0"/>
          </a:p>
        </p:txBody>
      </p:sp>
      <p:pic>
        <p:nvPicPr>
          <p:cNvPr id="119" name="Graphic 118">
            <a:extLst>
              <a:ext uri="{FF2B5EF4-FFF2-40B4-BE49-F238E27FC236}">
                <a16:creationId xmlns:a16="http://schemas.microsoft.com/office/drawing/2014/main" id="{3909DFC7-A6EB-4C1F-8B5A-2423E07308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31353" y="2940174"/>
            <a:ext cx="317448" cy="317448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:a16="http://schemas.microsoft.com/office/drawing/2014/main" id="{A9EFF776-B882-41FE-892B-F3251CDC3B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31353" y="1545713"/>
            <a:ext cx="317448" cy="317448"/>
          </a:xfrm>
          <a:prstGeom prst="rect">
            <a:avLst/>
          </a:prstGeom>
        </p:spPr>
      </p:pic>
      <p:sp>
        <p:nvSpPr>
          <p:cNvPr id="122" name="Graphic 19">
            <a:extLst>
              <a:ext uri="{FF2B5EF4-FFF2-40B4-BE49-F238E27FC236}">
                <a16:creationId xmlns:a16="http://schemas.microsoft.com/office/drawing/2014/main" id="{22B1871B-AD80-455C-B909-411720EC7912}"/>
              </a:ext>
            </a:extLst>
          </p:cNvPr>
          <p:cNvSpPr>
            <a:spLocks noChangeAspect="1"/>
          </p:cNvSpPr>
          <p:nvPr/>
        </p:nvSpPr>
        <p:spPr>
          <a:xfrm>
            <a:off x="8350872" y="6051025"/>
            <a:ext cx="457200" cy="333375"/>
          </a:xfrm>
          <a:custGeom>
            <a:avLst/>
            <a:gdLst>
              <a:gd name="connsiteX0" fmla="*/ 455965 w 457200"/>
              <a:gd name="connsiteY0" fmla="*/ 2809 h 333375"/>
              <a:gd name="connsiteX1" fmla="*/ 449107 w 457200"/>
              <a:gd name="connsiteY1" fmla="*/ 46 h 333375"/>
              <a:gd name="connsiteX2" fmla="*/ 447392 w 457200"/>
              <a:gd name="connsiteY2" fmla="*/ 332 h 333375"/>
              <a:gd name="connsiteX3" fmla="*/ 5623 w 457200"/>
              <a:gd name="connsiteY3" fmla="*/ 120538 h 333375"/>
              <a:gd name="connsiteX4" fmla="*/ 3 w 457200"/>
              <a:gd name="connsiteY4" fmla="*/ 127681 h 333375"/>
              <a:gd name="connsiteX5" fmla="*/ 5242 w 457200"/>
              <a:gd name="connsiteY5" fmla="*/ 135111 h 333375"/>
              <a:gd name="connsiteX6" fmla="*/ 166881 w 457200"/>
              <a:gd name="connsiteY6" fmla="*/ 188070 h 333375"/>
              <a:gd name="connsiteX7" fmla="*/ 152403 w 457200"/>
              <a:gd name="connsiteY7" fmla="*/ 303799 h 333375"/>
              <a:gd name="connsiteX8" fmla="*/ 156213 w 457200"/>
              <a:gd name="connsiteY8" fmla="*/ 311323 h 333375"/>
              <a:gd name="connsiteX9" fmla="*/ 160023 w 457200"/>
              <a:gd name="connsiteY9" fmla="*/ 312371 h 333375"/>
              <a:gd name="connsiteX10" fmla="*/ 164595 w 457200"/>
              <a:gd name="connsiteY10" fmla="*/ 310847 h 333375"/>
              <a:gd name="connsiteX11" fmla="*/ 223745 w 457200"/>
              <a:gd name="connsiteY11" fmla="*/ 265508 h 333375"/>
              <a:gd name="connsiteX12" fmla="*/ 275657 w 457200"/>
              <a:gd name="connsiteY12" fmla="*/ 339613 h 333375"/>
              <a:gd name="connsiteX13" fmla="*/ 281848 w 457200"/>
              <a:gd name="connsiteY13" fmla="*/ 342851 h 333375"/>
              <a:gd name="connsiteX14" fmla="*/ 282324 w 457200"/>
              <a:gd name="connsiteY14" fmla="*/ 342851 h 333375"/>
              <a:gd name="connsiteX15" fmla="*/ 288611 w 457200"/>
              <a:gd name="connsiteY15" fmla="*/ 338755 h 333375"/>
              <a:gd name="connsiteX16" fmla="*/ 456727 w 457200"/>
              <a:gd name="connsiteY16" fmla="*/ 11095 h 333375"/>
              <a:gd name="connsiteX17" fmla="*/ 455965 w 457200"/>
              <a:gd name="connsiteY17" fmla="*/ 2809 h 333375"/>
              <a:gd name="connsiteX18" fmla="*/ 455965 w 457200"/>
              <a:gd name="connsiteY18" fmla="*/ 2809 h 333375"/>
              <a:gd name="connsiteX19" fmla="*/ 403101 w 457200"/>
              <a:gd name="connsiteY19" fmla="*/ 28240 h 333375"/>
              <a:gd name="connsiteX20" fmla="*/ 174215 w 457200"/>
              <a:gd name="connsiteY20" fmla="*/ 174449 h 333375"/>
              <a:gd name="connsiteX21" fmla="*/ 34198 w 457200"/>
              <a:gd name="connsiteY21" fmla="*/ 128539 h 333375"/>
              <a:gd name="connsiteX22" fmla="*/ 403101 w 457200"/>
              <a:gd name="connsiteY22" fmla="*/ 28240 h 333375"/>
              <a:gd name="connsiteX23" fmla="*/ 169834 w 457200"/>
              <a:gd name="connsiteY23" fmla="*/ 287606 h 333375"/>
              <a:gd name="connsiteX24" fmla="*/ 180407 w 457200"/>
              <a:gd name="connsiteY24" fmla="*/ 203405 h 333375"/>
              <a:gd name="connsiteX25" fmla="*/ 215078 w 457200"/>
              <a:gd name="connsiteY25" fmla="*/ 253030 h 333375"/>
              <a:gd name="connsiteX26" fmla="*/ 169834 w 457200"/>
              <a:gd name="connsiteY26" fmla="*/ 287606 h 333375"/>
              <a:gd name="connsiteX27" fmla="*/ 280991 w 457200"/>
              <a:gd name="connsiteY27" fmla="*/ 320467 h 333375"/>
              <a:gd name="connsiteX28" fmla="*/ 186122 w 457200"/>
              <a:gd name="connsiteY28" fmla="*/ 184927 h 333375"/>
              <a:gd name="connsiteX29" fmla="*/ 430724 w 457200"/>
              <a:gd name="connsiteY29" fmla="*/ 28717 h 333375"/>
              <a:gd name="connsiteX30" fmla="*/ 280991 w 457200"/>
              <a:gd name="connsiteY30" fmla="*/ 320467 h 333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457200" h="333375">
                <a:moveTo>
                  <a:pt x="455965" y="2809"/>
                </a:moveTo>
                <a:cubicBezTo>
                  <a:pt x="454346" y="808"/>
                  <a:pt x="451679" y="-239"/>
                  <a:pt x="449107" y="46"/>
                </a:cubicBezTo>
                <a:cubicBezTo>
                  <a:pt x="448535" y="46"/>
                  <a:pt x="447964" y="237"/>
                  <a:pt x="447392" y="332"/>
                </a:cubicBezTo>
                <a:lnTo>
                  <a:pt x="5623" y="120538"/>
                </a:lnTo>
                <a:cubicBezTo>
                  <a:pt x="2384" y="121395"/>
                  <a:pt x="98" y="124348"/>
                  <a:pt x="3" y="127681"/>
                </a:cubicBezTo>
                <a:cubicBezTo>
                  <a:pt x="-92" y="131015"/>
                  <a:pt x="2003" y="134063"/>
                  <a:pt x="5242" y="135111"/>
                </a:cubicBezTo>
                <a:lnTo>
                  <a:pt x="166881" y="188070"/>
                </a:lnTo>
                <a:lnTo>
                  <a:pt x="152403" y="303799"/>
                </a:lnTo>
                <a:cubicBezTo>
                  <a:pt x="152022" y="306847"/>
                  <a:pt x="153546" y="309799"/>
                  <a:pt x="156213" y="311323"/>
                </a:cubicBezTo>
                <a:cubicBezTo>
                  <a:pt x="157356" y="311990"/>
                  <a:pt x="158690" y="312371"/>
                  <a:pt x="160023" y="312371"/>
                </a:cubicBezTo>
                <a:cubicBezTo>
                  <a:pt x="161642" y="312371"/>
                  <a:pt x="163262" y="311895"/>
                  <a:pt x="164595" y="310847"/>
                </a:cubicBezTo>
                <a:lnTo>
                  <a:pt x="223745" y="265508"/>
                </a:lnTo>
                <a:lnTo>
                  <a:pt x="275657" y="339613"/>
                </a:lnTo>
                <a:cubicBezTo>
                  <a:pt x="277085" y="341613"/>
                  <a:pt x="279467" y="342851"/>
                  <a:pt x="281848" y="342851"/>
                </a:cubicBezTo>
                <a:cubicBezTo>
                  <a:pt x="282038" y="342851"/>
                  <a:pt x="282229" y="342851"/>
                  <a:pt x="282324" y="342851"/>
                </a:cubicBezTo>
                <a:cubicBezTo>
                  <a:pt x="284991" y="342661"/>
                  <a:pt x="287372" y="341137"/>
                  <a:pt x="288611" y="338755"/>
                </a:cubicBezTo>
                <a:lnTo>
                  <a:pt x="456727" y="11095"/>
                </a:lnTo>
                <a:cubicBezTo>
                  <a:pt x="458251" y="8333"/>
                  <a:pt x="457870" y="5095"/>
                  <a:pt x="455965" y="2809"/>
                </a:cubicBezTo>
                <a:lnTo>
                  <a:pt x="455965" y="2809"/>
                </a:lnTo>
                <a:close/>
                <a:moveTo>
                  <a:pt x="403101" y="28240"/>
                </a:moveTo>
                <a:lnTo>
                  <a:pt x="174215" y="174449"/>
                </a:lnTo>
                <a:lnTo>
                  <a:pt x="34198" y="128539"/>
                </a:lnTo>
                <a:lnTo>
                  <a:pt x="403101" y="28240"/>
                </a:lnTo>
                <a:close/>
                <a:moveTo>
                  <a:pt x="169834" y="287606"/>
                </a:moveTo>
                <a:lnTo>
                  <a:pt x="180407" y="203405"/>
                </a:lnTo>
                <a:lnTo>
                  <a:pt x="215078" y="253030"/>
                </a:lnTo>
                <a:lnTo>
                  <a:pt x="169834" y="287606"/>
                </a:lnTo>
                <a:close/>
                <a:moveTo>
                  <a:pt x="280991" y="320467"/>
                </a:moveTo>
                <a:lnTo>
                  <a:pt x="186122" y="184927"/>
                </a:lnTo>
                <a:lnTo>
                  <a:pt x="430724" y="28717"/>
                </a:lnTo>
                <a:lnTo>
                  <a:pt x="280991" y="320467"/>
                </a:lnTo>
                <a:close/>
              </a:path>
            </a:pathLst>
          </a:custGeom>
          <a:solidFill>
            <a:srgbClr val="43516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42AAA7AA-91B2-49D1-B3BC-53C58A798383}"/>
              </a:ext>
            </a:extLst>
          </p:cNvPr>
          <p:cNvGrpSpPr/>
          <p:nvPr/>
        </p:nvGrpSpPr>
        <p:grpSpPr>
          <a:xfrm>
            <a:off x="8441644" y="3857956"/>
            <a:ext cx="350974" cy="443334"/>
            <a:chOff x="7305738" y="5500712"/>
            <a:chExt cx="276162" cy="348836"/>
          </a:xfrm>
          <a:solidFill>
            <a:srgbClr val="435161"/>
          </a:solidFill>
        </p:grpSpPr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49D32C7A-A79C-433D-B6B3-EEEE297A8BC4}"/>
                </a:ext>
              </a:extLst>
            </p:cNvPr>
            <p:cNvSpPr/>
            <p:nvPr/>
          </p:nvSpPr>
          <p:spPr>
            <a:xfrm>
              <a:off x="7305738" y="5500712"/>
              <a:ext cx="276162" cy="348836"/>
            </a:xfrm>
            <a:custGeom>
              <a:avLst/>
              <a:gdLst>
                <a:gd name="connsiteX0" fmla="*/ 277325 w 276162"/>
                <a:gd name="connsiteY0" fmla="*/ 338880 h 348836"/>
                <a:gd name="connsiteX1" fmla="*/ 261627 w 276162"/>
                <a:gd name="connsiteY1" fmla="*/ 323182 h 348836"/>
                <a:gd name="connsiteX2" fmla="*/ 261627 w 276162"/>
                <a:gd name="connsiteY2" fmla="*/ 119694 h 348836"/>
                <a:gd name="connsiteX3" fmla="*/ 232557 w 276162"/>
                <a:gd name="connsiteY3" fmla="*/ 90625 h 348836"/>
                <a:gd name="connsiteX4" fmla="*/ 232557 w 276162"/>
                <a:gd name="connsiteY4" fmla="*/ 0 h 348836"/>
                <a:gd name="connsiteX5" fmla="*/ 0 w 276162"/>
                <a:gd name="connsiteY5" fmla="*/ 0 h 348836"/>
                <a:gd name="connsiteX6" fmla="*/ 0 w 276162"/>
                <a:gd name="connsiteY6" fmla="*/ 302325 h 348836"/>
                <a:gd name="connsiteX7" fmla="*/ 29070 w 276162"/>
                <a:gd name="connsiteY7" fmla="*/ 302325 h 348836"/>
                <a:gd name="connsiteX8" fmla="*/ 29070 w 276162"/>
                <a:gd name="connsiteY8" fmla="*/ 331394 h 348836"/>
                <a:gd name="connsiteX9" fmla="*/ 253415 w 276162"/>
                <a:gd name="connsiteY9" fmla="*/ 331394 h 348836"/>
                <a:gd name="connsiteX10" fmla="*/ 269185 w 276162"/>
                <a:gd name="connsiteY10" fmla="*/ 347092 h 348836"/>
                <a:gd name="connsiteX11" fmla="*/ 273255 w 276162"/>
                <a:gd name="connsiteY11" fmla="*/ 348836 h 348836"/>
                <a:gd name="connsiteX12" fmla="*/ 277325 w 276162"/>
                <a:gd name="connsiteY12" fmla="*/ 347165 h 348836"/>
                <a:gd name="connsiteX13" fmla="*/ 277325 w 276162"/>
                <a:gd name="connsiteY13" fmla="*/ 338880 h 348836"/>
                <a:gd name="connsiteX14" fmla="*/ 277325 w 276162"/>
                <a:gd name="connsiteY14" fmla="*/ 338880 h 348836"/>
                <a:gd name="connsiteX15" fmla="*/ 241787 w 276162"/>
                <a:gd name="connsiteY15" fmla="*/ 116279 h 348836"/>
                <a:gd name="connsiteX16" fmla="*/ 174418 w 276162"/>
                <a:gd name="connsiteY16" fmla="*/ 116279 h 348836"/>
                <a:gd name="connsiteX17" fmla="*/ 174418 w 276162"/>
                <a:gd name="connsiteY17" fmla="*/ 48910 h 348836"/>
                <a:gd name="connsiteX18" fmla="*/ 241787 w 276162"/>
                <a:gd name="connsiteY18" fmla="*/ 116279 h 348836"/>
                <a:gd name="connsiteX19" fmla="*/ 11628 w 276162"/>
                <a:gd name="connsiteY19" fmla="*/ 290697 h 348836"/>
                <a:gd name="connsiteX20" fmla="*/ 11628 w 276162"/>
                <a:gd name="connsiteY20" fmla="*/ 11628 h 348836"/>
                <a:gd name="connsiteX21" fmla="*/ 220930 w 276162"/>
                <a:gd name="connsiteY21" fmla="*/ 11628 h 348836"/>
                <a:gd name="connsiteX22" fmla="*/ 220930 w 276162"/>
                <a:gd name="connsiteY22" fmla="*/ 78924 h 348836"/>
                <a:gd name="connsiteX23" fmla="*/ 171002 w 276162"/>
                <a:gd name="connsiteY23" fmla="*/ 29070 h 348836"/>
                <a:gd name="connsiteX24" fmla="*/ 29070 w 276162"/>
                <a:gd name="connsiteY24" fmla="*/ 29070 h 348836"/>
                <a:gd name="connsiteX25" fmla="*/ 29070 w 276162"/>
                <a:gd name="connsiteY25" fmla="*/ 290697 h 348836"/>
                <a:gd name="connsiteX26" fmla="*/ 11628 w 276162"/>
                <a:gd name="connsiteY26" fmla="*/ 290697 h 348836"/>
                <a:gd name="connsiteX27" fmla="*/ 40698 w 276162"/>
                <a:gd name="connsiteY27" fmla="*/ 319766 h 348836"/>
                <a:gd name="connsiteX28" fmla="*/ 40698 w 276162"/>
                <a:gd name="connsiteY28" fmla="*/ 40698 h 348836"/>
                <a:gd name="connsiteX29" fmla="*/ 162790 w 276162"/>
                <a:gd name="connsiteY29" fmla="*/ 40698 h 348836"/>
                <a:gd name="connsiteX30" fmla="*/ 162790 w 276162"/>
                <a:gd name="connsiteY30" fmla="*/ 127907 h 348836"/>
                <a:gd name="connsiteX31" fmla="*/ 249999 w 276162"/>
                <a:gd name="connsiteY31" fmla="*/ 127907 h 348836"/>
                <a:gd name="connsiteX32" fmla="*/ 249999 w 276162"/>
                <a:gd name="connsiteY32" fmla="*/ 311554 h 348836"/>
                <a:gd name="connsiteX33" fmla="*/ 206322 w 276162"/>
                <a:gd name="connsiteY33" fmla="*/ 267877 h 348836"/>
                <a:gd name="connsiteX34" fmla="*/ 222528 w 276162"/>
                <a:gd name="connsiteY34" fmla="*/ 223546 h 348836"/>
                <a:gd name="connsiteX35" fmla="*/ 153779 w 276162"/>
                <a:gd name="connsiteY35" fmla="*/ 154796 h 348836"/>
                <a:gd name="connsiteX36" fmla="*/ 85029 w 276162"/>
                <a:gd name="connsiteY36" fmla="*/ 223546 h 348836"/>
                <a:gd name="connsiteX37" fmla="*/ 153779 w 276162"/>
                <a:gd name="connsiteY37" fmla="*/ 292296 h 348836"/>
                <a:gd name="connsiteX38" fmla="*/ 198037 w 276162"/>
                <a:gd name="connsiteY38" fmla="*/ 276016 h 348836"/>
                <a:gd name="connsiteX39" fmla="*/ 241787 w 276162"/>
                <a:gd name="connsiteY39" fmla="*/ 319766 h 348836"/>
                <a:gd name="connsiteX40" fmla="*/ 40698 w 276162"/>
                <a:gd name="connsiteY40" fmla="*/ 319766 h 348836"/>
                <a:gd name="connsiteX41" fmla="*/ 153779 w 276162"/>
                <a:gd name="connsiteY41" fmla="*/ 280740 h 348836"/>
                <a:gd name="connsiteX42" fmla="*/ 96657 w 276162"/>
                <a:gd name="connsiteY42" fmla="*/ 223618 h 348836"/>
                <a:gd name="connsiteX43" fmla="*/ 153779 w 276162"/>
                <a:gd name="connsiteY43" fmla="*/ 166497 h 348836"/>
                <a:gd name="connsiteX44" fmla="*/ 210901 w 276162"/>
                <a:gd name="connsiteY44" fmla="*/ 223618 h 348836"/>
                <a:gd name="connsiteX45" fmla="*/ 153779 w 276162"/>
                <a:gd name="connsiteY45" fmla="*/ 280740 h 348836"/>
                <a:gd name="connsiteX46" fmla="*/ 153779 w 276162"/>
                <a:gd name="connsiteY46" fmla="*/ 280740 h 348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276162" h="348836">
                  <a:moveTo>
                    <a:pt x="277325" y="338880"/>
                  </a:moveTo>
                  <a:lnTo>
                    <a:pt x="261627" y="323182"/>
                  </a:lnTo>
                  <a:lnTo>
                    <a:pt x="261627" y="119694"/>
                  </a:lnTo>
                  <a:lnTo>
                    <a:pt x="232557" y="90625"/>
                  </a:lnTo>
                  <a:lnTo>
                    <a:pt x="232557" y="0"/>
                  </a:lnTo>
                  <a:lnTo>
                    <a:pt x="0" y="0"/>
                  </a:lnTo>
                  <a:lnTo>
                    <a:pt x="0" y="302325"/>
                  </a:lnTo>
                  <a:lnTo>
                    <a:pt x="29070" y="302325"/>
                  </a:lnTo>
                  <a:lnTo>
                    <a:pt x="29070" y="331394"/>
                  </a:lnTo>
                  <a:lnTo>
                    <a:pt x="253415" y="331394"/>
                  </a:lnTo>
                  <a:lnTo>
                    <a:pt x="269185" y="347092"/>
                  </a:lnTo>
                  <a:cubicBezTo>
                    <a:pt x="270275" y="348255"/>
                    <a:pt x="271729" y="348836"/>
                    <a:pt x="273255" y="348836"/>
                  </a:cubicBezTo>
                  <a:cubicBezTo>
                    <a:pt x="274709" y="348836"/>
                    <a:pt x="276235" y="348255"/>
                    <a:pt x="277325" y="347165"/>
                  </a:cubicBezTo>
                  <a:cubicBezTo>
                    <a:pt x="279650" y="344839"/>
                    <a:pt x="279650" y="341205"/>
                    <a:pt x="277325" y="338880"/>
                  </a:cubicBezTo>
                  <a:lnTo>
                    <a:pt x="277325" y="338880"/>
                  </a:lnTo>
                  <a:close/>
                  <a:moveTo>
                    <a:pt x="241787" y="116279"/>
                  </a:moveTo>
                  <a:lnTo>
                    <a:pt x="174418" y="116279"/>
                  </a:lnTo>
                  <a:lnTo>
                    <a:pt x="174418" y="48910"/>
                  </a:lnTo>
                  <a:lnTo>
                    <a:pt x="241787" y="116279"/>
                  </a:lnTo>
                  <a:close/>
                  <a:moveTo>
                    <a:pt x="11628" y="290697"/>
                  </a:moveTo>
                  <a:lnTo>
                    <a:pt x="11628" y="11628"/>
                  </a:lnTo>
                  <a:lnTo>
                    <a:pt x="220930" y="11628"/>
                  </a:lnTo>
                  <a:lnTo>
                    <a:pt x="220930" y="78924"/>
                  </a:lnTo>
                  <a:lnTo>
                    <a:pt x="171002" y="29070"/>
                  </a:lnTo>
                  <a:lnTo>
                    <a:pt x="29070" y="29070"/>
                  </a:lnTo>
                  <a:lnTo>
                    <a:pt x="29070" y="290697"/>
                  </a:lnTo>
                  <a:lnTo>
                    <a:pt x="11628" y="290697"/>
                  </a:lnTo>
                  <a:close/>
                  <a:moveTo>
                    <a:pt x="40698" y="319766"/>
                  </a:moveTo>
                  <a:lnTo>
                    <a:pt x="40698" y="40698"/>
                  </a:lnTo>
                  <a:lnTo>
                    <a:pt x="162790" y="40698"/>
                  </a:lnTo>
                  <a:lnTo>
                    <a:pt x="162790" y="127907"/>
                  </a:lnTo>
                  <a:lnTo>
                    <a:pt x="249999" y="127907"/>
                  </a:lnTo>
                  <a:lnTo>
                    <a:pt x="249999" y="311554"/>
                  </a:lnTo>
                  <a:lnTo>
                    <a:pt x="206322" y="267877"/>
                  </a:lnTo>
                  <a:cubicBezTo>
                    <a:pt x="216424" y="255886"/>
                    <a:pt x="222528" y="240479"/>
                    <a:pt x="222528" y="223546"/>
                  </a:cubicBezTo>
                  <a:cubicBezTo>
                    <a:pt x="222528" y="185610"/>
                    <a:pt x="191642" y="154796"/>
                    <a:pt x="153779" y="154796"/>
                  </a:cubicBezTo>
                  <a:cubicBezTo>
                    <a:pt x="115843" y="154796"/>
                    <a:pt x="85029" y="185610"/>
                    <a:pt x="85029" y="223546"/>
                  </a:cubicBezTo>
                  <a:cubicBezTo>
                    <a:pt x="85029" y="261482"/>
                    <a:pt x="115915" y="292296"/>
                    <a:pt x="153779" y="292296"/>
                  </a:cubicBezTo>
                  <a:cubicBezTo>
                    <a:pt x="170639" y="292296"/>
                    <a:pt x="186046" y="286118"/>
                    <a:pt x="198037" y="276016"/>
                  </a:cubicBezTo>
                  <a:lnTo>
                    <a:pt x="241787" y="319766"/>
                  </a:lnTo>
                  <a:lnTo>
                    <a:pt x="40698" y="319766"/>
                  </a:lnTo>
                  <a:close/>
                  <a:moveTo>
                    <a:pt x="153779" y="280740"/>
                  </a:moveTo>
                  <a:cubicBezTo>
                    <a:pt x="122238" y="280740"/>
                    <a:pt x="96657" y="255086"/>
                    <a:pt x="96657" y="223618"/>
                  </a:cubicBezTo>
                  <a:cubicBezTo>
                    <a:pt x="96657" y="192151"/>
                    <a:pt x="122311" y="166497"/>
                    <a:pt x="153779" y="166497"/>
                  </a:cubicBezTo>
                  <a:cubicBezTo>
                    <a:pt x="185247" y="166497"/>
                    <a:pt x="210901" y="192151"/>
                    <a:pt x="210901" y="223618"/>
                  </a:cubicBezTo>
                  <a:cubicBezTo>
                    <a:pt x="210901" y="255086"/>
                    <a:pt x="185319" y="280740"/>
                    <a:pt x="153779" y="280740"/>
                  </a:cubicBezTo>
                  <a:lnTo>
                    <a:pt x="153779" y="280740"/>
                  </a:lnTo>
                  <a:close/>
                </a:path>
              </a:pathLst>
            </a:custGeom>
            <a:grpFill/>
            <a:ln w="70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2ACD9170-309B-4019-8E6F-5B496B86FFCE}"/>
                </a:ext>
              </a:extLst>
            </p:cNvPr>
            <p:cNvSpPr/>
            <p:nvPr/>
          </p:nvSpPr>
          <p:spPr>
            <a:xfrm>
              <a:off x="7419837" y="5698386"/>
              <a:ext cx="43605" cy="7267"/>
            </a:xfrm>
            <a:custGeom>
              <a:avLst/>
              <a:gdLst>
                <a:gd name="connsiteX0" fmla="*/ 5814 w 43604"/>
                <a:gd name="connsiteY0" fmla="*/ 11628 h 7267"/>
                <a:gd name="connsiteX1" fmla="*/ 40698 w 43604"/>
                <a:gd name="connsiteY1" fmla="*/ 11628 h 7267"/>
                <a:gd name="connsiteX2" fmla="*/ 46512 w 43604"/>
                <a:gd name="connsiteY2" fmla="*/ 5814 h 7267"/>
                <a:gd name="connsiteX3" fmla="*/ 40698 w 43604"/>
                <a:gd name="connsiteY3" fmla="*/ 0 h 7267"/>
                <a:gd name="connsiteX4" fmla="*/ 5814 w 43604"/>
                <a:gd name="connsiteY4" fmla="*/ 0 h 7267"/>
                <a:gd name="connsiteX5" fmla="*/ 0 w 43604"/>
                <a:gd name="connsiteY5" fmla="*/ 5814 h 7267"/>
                <a:gd name="connsiteX6" fmla="*/ 5814 w 43604"/>
                <a:gd name="connsiteY6" fmla="*/ 11628 h 7267"/>
                <a:gd name="connsiteX7" fmla="*/ 5814 w 43604"/>
                <a:gd name="connsiteY7" fmla="*/ 11628 h 7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604" h="7267">
                  <a:moveTo>
                    <a:pt x="5814" y="11628"/>
                  </a:moveTo>
                  <a:lnTo>
                    <a:pt x="40698" y="11628"/>
                  </a:lnTo>
                  <a:cubicBezTo>
                    <a:pt x="43895" y="11628"/>
                    <a:pt x="46512" y="9012"/>
                    <a:pt x="46512" y="5814"/>
                  </a:cubicBezTo>
                  <a:cubicBezTo>
                    <a:pt x="46512" y="2616"/>
                    <a:pt x="43895" y="0"/>
                    <a:pt x="40698" y="0"/>
                  </a:cubicBezTo>
                  <a:lnTo>
                    <a:pt x="5814" y="0"/>
                  </a:lnTo>
                  <a:cubicBezTo>
                    <a:pt x="2616" y="0"/>
                    <a:pt x="0" y="2616"/>
                    <a:pt x="0" y="5814"/>
                  </a:cubicBezTo>
                  <a:cubicBezTo>
                    <a:pt x="0" y="9012"/>
                    <a:pt x="2616" y="11628"/>
                    <a:pt x="5814" y="11628"/>
                  </a:cubicBezTo>
                  <a:lnTo>
                    <a:pt x="5814" y="11628"/>
                  </a:lnTo>
                  <a:close/>
                </a:path>
              </a:pathLst>
            </a:custGeom>
            <a:grpFill/>
            <a:ln w="70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4E4ED938-6E2B-4EE5-80BE-ED9F503351BE}"/>
                </a:ext>
              </a:extLst>
            </p:cNvPr>
            <p:cNvSpPr/>
            <p:nvPr/>
          </p:nvSpPr>
          <p:spPr>
            <a:xfrm>
              <a:off x="7419837" y="5733269"/>
              <a:ext cx="79942" cy="7267"/>
            </a:xfrm>
            <a:custGeom>
              <a:avLst/>
              <a:gdLst>
                <a:gd name="connsiteX0" fmla="*/ 75581 w 79941"/>
                <a:gd name="connsiteY0" fmla="*/ 0 h 7267"/>
                <a:gd name="connsiteX1" fmla="*/ 5814 w 79941"/>
                <a:gd name="connsiteY1" fmla="*/ 0 h 7267"/>
                <a:gd name="connsiteX2" fmla="*/ 0 w 79941"/>
                <a:gd name="connsiteY2" fmla="*/ 5814 h 7267"/>
                <a:gd name="connsiteX3" fmla="*/ 5814 w 79941"/>
                <a:gd name="connsiteY3" fmla="*/ 11628 h 7267"/>
                <a:gd name="connsiteX4" fmla="*/ 75581 w 79941"/>
                <a:gd name="connsiteY4" fmla="*/ 11628 h 7267"/>
                <a:gd name="connsiteX5" fmla="*/ 81395 w 79941"/>
                <a:gd name="connsiteY5" fmla="*/ 5814 h 7267"/>
                <a:gd name="connsiteX6" fmla="*/ 75581 w 79941"/>
                <a:gd name="connsiteY6" fmla="*/ 0 h 7267"/>
                <a:gd name="connsiteX7" fmla="*/ 75581 w 79941"/>
                <a:gd name="connsiteY7" fmla="*/ 0 h 7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9941" h="7267">
                  <a:moveTo>
                    <a:pt x="75581" y="0"/>
                  </a:moveTo>
                  <a:lnTo>
                    <a:pt x="5814" y="0"/>
                  </a:lnTo>
                  <a:cubicBezTo>
                    <a:pt x="2616" y="0"/>
                    <a:pt x="0" y="2616"/>
                    <a:pt x="0" y="5814"/>
                  </a:cubicBezTo>
                  <a:cubicBezTo>
                    <a:pt x="0" y="9012"/>
                    <a:pt x="2616" y="11628"/>
                    <a:pt x="5814" y="11628"/>
                  </a:cubicBezTo>
                  <a:lnTo>
                    <a:pt x="75581" y="11628"/>
                  </a:lnTo>
                  <a:cubicBezTo>
                    <a:pt x="78779" y="11628"/>
                    <a:pt x="81395" y="9012"/>
                    <a:pt x="81395" y="5814"/>
                  </a:cubicBezTo>
                  <a:cubicBezTo>
                    <a:pt x="81395" y="2616"/>
                    <a:pt x="78779" y="0"/>
                    <a:pt x="75581" y="0"/>
                  </a:cubicBezTo>
                  <a:lnTo>
                    <a:pt x="75581" y="0"/>
                  </a:lnTo>
                  <a:close/>
                </a:path>
              </a:pathLst>
            </a:custGeom>
            <a:grpFill/>
            <a:ln w="70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98" name="Group 197">
            <a:extLst>
              <a:ext uri="{FF2B5EF4-FFF2-40B4-BE49-F238E27FC236}">
                <a16:creationId xmlns:a16="http://schemas.microsoft.com/office/drawing/2014/main" id="{B9C7C79F-D537-461E-8446-9DDD439C4D2C}"/>
              </a:ext>
            </a:extLst>
          </p:cNvPr>
          <p:cNvGrpSpPr/>
          <p:nvPr/>
        </p:nvGrpSpPr>
        <p:grpSpPr>
          <a:xfrm>
            <a:off x="8424299" y="4906191"/>
            <a:ext cx="390227" cy="323563"/>
            <a:chOff x="5173732" y="2861708"/>
            <a:chExt cx="457200" cy="379095"/>
          </a:xfrm>
          <a:solidFill>
            <a:srgbClr val="435161"/>
          </a:solidFill>
        </p:grpSpPr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A6DA577B-935E-400E-9184-49D93696874F}"/>
                </a:ext>
              </a:extLst>
            </p:cNvPr>
            <p:cNvSpPr/>
            <p:nvPr/>
          </p:nvSpPr>
          <p:spPr>
            <a:xfrm>
              <a:off x="5173732" y="2861708"/>
              <a:ext cx="457200" cy="304800"/>
            </a:xfrm>
            <a:custGeom>
              <a:avLst/>
              <a:gdLst>
                <a:gd name="connsiteX0" fmla="*/ 388430 w 457200"/>
                <a:gd name="connsiteY0" fmla="*/ 123444 h 304800"/>
                <a:gd name="connsiteX1" fmla="*/ 259747 w 457200"/>
                <a:gd name="connsiteY1" fmla="*/ 0 h 304800"/>
                <a:gd name="connsiteX2" fmla="*/ 153448 w 457200"/>
                <a:gd name="connsiteY2" fmla="*/ 53340 h 304800"/>
                <a:gd name="connsiteX3" fmla="*/ 151733 w 457200"/>
                <a:gd name="connsiteY3" fmla="*/ 52578 h 304800"/>
                <a:gd name="connsiteX4" fmla="*/ 147161 w 457200"/>
                <a:gd name="connsiteY4" fmla="*/ 50578 h 304800"/>
                <a:gd name="connsiteX5" fmla="*/ 144494 w 457200"/>
                <a:gd name="connsiteY5" fmla="*/ 49625 h 304800"/>
                <a:gd name="connsiteX6" fmla="*/ 139827 w 457200"/>
                <a:gd name="connsiteY6" fmla="*/ 48197 h 304800"/>
                <a:gd name="connsiteX7" fmla="*/ 137160 w 457200"/>
                <a:gd name="connsiteY7" fmla="*/ 47435 h 304800"/>
                <a:gd name="connsiteX8" fmla="*/ 131921 w 457200"/>
                <a:gd name="connsiteY8" fmla="*/ 46482 h 304800"/>
                <a:gd name="connsiteX9" fmla="*/ 129635 w 457200"/>
                <a:gd name="connsiteY9" fmla="*/ 46101 h 304800"/>
                <a:gd name="connsiteX10" fmla="*/ 122015 w 457200"/>
                <a:gd name="connsiteY10" fmla="*/ 45625 h 304800"/>
                <a:gd name="connsiteX11" fmla="*/ 53435 w 457200"/>
                <a:gd name="connsiteY11" fmla="*/ 114205 h 304800"/>
                <a:gd name="connsiteX12" fmla="*/ 53531 w 457200"/>
                <a:gd name="connsiteY12" fmla="*/ 117158 h 304800"/>
                <a:gd name="connsiteX13" fmla="*/ 0 w 457200"/>
                <a:gd name="connsiteY13" fmla="*/ 206883 h 304800"/>
                <a:gd name="connsiteX14" fmla="*/ 97917 w 457200"/>
                <a:gd name="connsiteY14" fmla="*/ 304800 h 304800"/>
                <a:gd name="connsiteX15" fmla="*/ 137160 w 457200"/>
                <a:gd name="connsiteY15" fmla="*/ 304800 h 304800"/>
                <a:gd name="connsiteX16" fmla="*/ 144780 w 457200"/>
                <a:gd name="connsiteY16" fmla="*/ 297180 h 304800"/>
                <a:gd name="connsiteX17" fmla="*/ 137160 w 457200"/>
                <a:gd name="connsiteY17" fmla="*/ 289560 h 304800"/>
                <a:gd name="connsiteX18" fmla="*/ 97917 w 457200"/>
                <a:gd name="connsiteY18" fmla="*/ 289560 h 304800"/>
                <a:gd name="connsiteX19" fmla="*/ 15335 w 457200"/>
                <a:gd name="connsiteY19" fmla="*/ 206883 h 304800"/>
                <a:gd name="connsiteX20" fmla="*/ 64294 w 457200"/>
                <a:gd name="connsiteY20" fmla="*/ 128778 h 304800"/>
                <a:gd name="connsiteX21" fmla="*/ 68580 w 457200"/>
                <a:gd name="connsiteY21" fmla="*/ 126683 h 304800"/>
                <a:gd name="connsiteX22" fmla="*/ 68580 w 457200"/>
                <a:gd name="connsiteY22" fmla="*/ 121920 h 304800"/>
                <a:gd name="connsiteX23" fmla="*/ 68675 w 457200"/>
                <a:gd name="connsiteY23" fmla="*/ 119158 h 304800"/>
                <a:gd name="connsiteX24" fmla="*/ 68771 w 457200"/>
                <a:gd name="connsiteY24" fmla="*/ 117729 h 304800"/>
                <a:gd name="connsiteX25" fmla="*/ 68675 w 457200"/>
                <a:gd name="connsiteY25" fmla="*/ 116205 h 304800"/>
                <a:gd name="connsiteX26" fmla="*/ 68580 w 457200"/>
                <a:gd name="connsiteY26" fmla="*/ 114300 h 304800"/>
                <a:gd name="connsiteX27" fmla="*/ 121920 w 457200"/>
                <a:gd name="connsiteY27" fmla="*/ 60960 h 304800"/>
                <a:gd name="connsiteX28" fmla="*/ 128873 w 457200"/>
                <a:gd name="connsiteY28" fmla="*/ 61436 h 304800"/>
                <a:gd name="connsiteX29" fmla="*/ 130588 w 457200"/>
                <a:gd name="connsiteY29" fmla="*/ 61722 h 304800"/>
                <a:gd name="connsiteX30" fmla="*/ 136589 w 457200"/>
                <a:gd name="connsiteY30" fmla="*/ 63056 h 304800"/>
                <a:gd name="connsiteX31" fmla="*/ 137446 w 457200"/>
                <a:gd name="connsiteY31" fmla="*/ 63246 h 304800"/>
                <a:gd name="connsiteX32" fmla="*/ 143828 w 457200"/>
                <a:gd name="connsiteY32" fmla="*/ 65723 h 304800"/>
                <a:gd name="connsiteX33" fmla="*/ 145447 w 457200"/>
                <a:gd name="connsiteY33" fmla="*/ 66485 h 304800"/>
                <a:gd name="connsiteX34" fmla="*/ 150781 w 457200"/>
                <a:gd name="connsiteY34" fmla="*/ 69533 h 304800"/>
                <a:gd name="connsiteX35" fmla="*/ 175260 w 457200"/>
                <a:gd name="connsiteY35" fmla="*/ 114300 h 304800"/>
                <a:gd name="connsiteX36" fmla="*/ 182880 w 457200"/>
                <a:gd name="connsiteY36" fmla="*/ 121920 h 304800"/>
                <a:gd name="connsiteX37" fmla="*/ 190500 w 457200"/>
                <a:gd name="connsiteY37" fmla="*/ 114300 h 304800"/>
                <a:gd name="connsiteX38" fmla="*/ 166116 w 457200"/>
                <a:gd name="connsiteY38" fmla="*/ 61913 h 304800"/>
                <a:gd name="connsiteX39" fmla="*/ 259652 w 457200"/>
                <a:gd name="connsiteY39" fmla="*/ 15240 h 304800"/>
                <a:gd name="connsiteX40" fmla="*/ 372809 w 457200"/>
                <a:gd name="connsiteY40" fmla="*/ 121063 h 304800"/>
                <a:gd name="connsiteX41" fmla="*/ 341662 w 457200"/>
                <a:gd name="connsiteY41" fmla="*/ 122015 h 304800"/>
                <a:gd name="connsiteX42" fmla="*/ 335280 w 457200"/>
                <a:gd name="connsiteY42" fmla="*/ 130683 h 304800"/>
                <a:gd name="connsiteX43" fmla="*/ 342805 w 457200"/>
                <a:gd name="connsiteY43" fmla="*/ 137160 h 304800"/>
                <a:gd name="connsiteX44" fmla="*/ 343948 w 457200"/>
                <a:gd name="connsiteY44" fmla="*/ 137065 h 304800"/>
                <a:gd name="connsiteX45" fmla="*/ 379667 w 457200"/>
                <a:gd name="connsiteY45" fmla="*/ 137065 h 304800"/>
                <a:gd name="connsiteX46" fmla="*/ 441865 w 457200"/>
                <a:gd name="connsiteY46" fmla="*/ 213169 h 304800"/>
                <a:gd name="connsiteX47" fmla="*/ 365474 w 457200"/>
                <a:gd name="connsiteY47" fmla="*/ 289560 h 304800"/>
                <a:gd name="connsiteX48" fmla="*/ 335280 w 457200"/>
                <a:gd name="connsiteY48" fmla="*/ 289560 h 304800"/>
                <a:gd name="connsiteX49" fmla="*/ 327660 w 457200"/>
                <a:gd name="connsiteY49" fmla="*/ 297180 h 304800"/>
                <a:gd name="connsiteX50" fmla="*/ 335280 w 457200"/>
                <a:gd name="connsiteY50" fmla="*/ 304800 h 304800"/>
                <a:gd name="connsiteX51" fmla="*/ 365570 w 457200"/>
                <a:gd name="connsiteY51" fmla="*/ 304800 h 304800"/>
                <a:gd name="connsiteX52" fmla="*/ 457200 w 457200"/>
                <a:gd name="connsiteY52" fmla="*/ 213169 h 304800"/>
                <a:gd name="connsiteX53" fmla="*/ 388430 w 457200"/>
                <a:gd name="connsiteY53" fmla="*/ 123444 h 304800"/>
                <a:gd name="connsiteX54" fmla="*/ 388430 w 457200"/>
                <a:gd name="connsiteY54" fmla="*/ 123444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457200" h="304800">
                  <a:moveTo>
                    <a:pt x="388430" y="123444"/>
                  </a:moveTo>
                  <a:cubicBezTo>
                    <a:pt x="384429" y="54769"/>
                    <a:pt x="327850" y="0"/>
                    <a:pt x="259747" y="0"/>
                  </a:cubicBezTo>
                  <a:cubicBezTo>
                    <a:pt x="218408" y="0"/>
                    <a:pt x="178308" y="20288"/>
                    <a:pt x="153448" y="53340"/>
                  </a:cubicBezTo>
                  <a:cubicBezTo>
                    <a:pt x="152876" y="53054"/>
                    <a:pt x="152305" y="52864"/>
                    <a:pt x="151733" y="52578"/>
                  </a:cubicBezTo>
                  <a:cubicBezTo>
                    <a:pt x="150209" y="51911"/>
                    <a:pt x="148685" y="51149"/>
                    <a:pt x="147161" y="50578"/>
                  </a:cubicBezTo>
                  <a:cubicBezTo>
                    <a:pt x="146304" y="50197"/>
                    <a:pt x="145447" y="49911"/>
                    <a:pt x="144494" y="49625"/>
                  </a:cubicBezTo>
                  <a:cubicBezTo>
                    <a:pt x="142970" y="49149"/>
                    <a:pt x="141446" y="48578"/>
                    <a:pt x="139827" y="48197"/>
                  </a:cubicBezTo>
                  <a:cubicBezTo>
                    <a:pt x="138875" y="47911"/>
                    <a:pt x="138017" y="47625"/>
                    <a:pt x="137160" y="47435"/>
                  </a:cubicBezTo>
                  <a:cubicBezTo>
                    <a:pt x="135446" y="47054"/>
                    <a:pt x="133731" y="46768"/>
                    <a:pt x="131921" y="46482"/>
                  </a:cubicBezTo>
                  <a:cubicBezTo>
                    <a:pt x="131159" y="46292"/>
                    <a:pt x="130397" y="46196"/>
                    <a:pt x="129635" y="46101"/>
                  </a:cubicBezTo>
                  <a:cubicBezTo>
                    <a:pt x="127159" y="45815"/>
                    <a:pt x="124587" y="45625"/>
                    <a:pt x="122015" y="45625"/>
                  </a:cubicBezTo>
                  <a:cubicBezTo>
                    <a:pt x="84201" y="45625"/>
                    <a:pt x="53435" y="76391"/>
                    <a:pt x="53435" y="114205"/>
                  </a:cubicBezTo>
                  <a:cubicBezTo>
                    <a:pt x="53435" y="115157"/>
                    <a:pt x="53435" y="116110"/>
                    <a:pt x="53531" y="117158"/>
                  </a:cubicBezTo>
                  <a:cubicBezTo>
                    <a:pt x="21812" y="134493"/>
                    <a:pt x="0" y="170688"/>
                    <a:pt x="0" y="206883"/>
                  </a:cubicBezTo>
                  <a:cubicBezTo>
                    <a:pt x="0" y="260890"/>
                    <a:pt x="43910" y="304800"/>
                    <a:pt x="97917" y="304800"/>
                  </a:cubicBezTo>
                  <a:lnTo>
                    <a:pt x="137160" y="304800"/>
                  </a:lnTo>
                  <a:cubicBezTo>
                    <a:pt x="141446" y="304800"/>
                    <a:pt x="144780" y="301371"/>
                    <a:pt x="144780" y="297180"/>
                  </a:cubicBezTo>
                  <a:cubicBezTo>
                    <a:pt x="144780" y="292989"/>
                    <a:pt x="141351" y="289560"/>
                    <a:pt x="137160" y="289560"/>
                  </a:cubicBezTo>
                  <a:lnTo>
                    <a:pt x="97917" y="289560"/>
                  </a:lnTo>
                  <a:cubicBezTo>
                    <a:pt x="52292" y="289560"/>
                    <a:pt x="15335" y="252508"/>
                    <a:pt x="15335" y="206883"/>
                  </a:cubicBezTo>
                  <a:cubicBezTo>
                    <a:pt x="15335" y="175260"/>
                    <a:pt x="35909" y="142399"/>
                    <a:pt x="64294" y="128778"/>
                  </a:cubicBezTo>
                  <a:lnTo>
                    <a:pt x="68580" y="126683"/>
                  </a:lnTo>
                  <a:lnTo>
                    <a:pt x="68580" y="121920"/>
                  </a:lnTo>
                  <a:cubicBezTo>
                    <a:pt x="68580" y="120968"/>
                    <a:pt x="68675" y="120015"/>
                    <a:pt x="68675" y="119158"/>
                  </a:cubicBezTo>
                  <a:lnTo>
                    <a:pt x="68771" y="117729"/>
                  </a:lnTo>
                  <a:lnTo>
                    <a:pt x="68675" y="116205"/>
                  </a:lnTo>
                  <a:cubicBezTo>
                    <a:pt x="68675" y="115538"/>
                    <a:pt x="68580" y="114967"/>
                    <a:pt x="68580" y="114300"/>
                  </a:cubicBezTo>
                  <a:cubicBezTo>
                    <a:pt x="68580" y="84868"/>
                    <a:pt x="92488" y="60960"/>
                    <a:pt x="121920" y="60960"/>
                  </a:cubicBezTo>
                  <a:cubicBezTo>
                    <a:pt x="124301" y="60960"/>
                    <a:pt x="126587" y="61151"/>
                    <a:pt x="128873" y="61436"/>
                  </a:cubicBezTo>
                  <a:cubicBezTo>
                    <a:pt x="129445" y="61532"/>
                    <a:pt x="130016" y="61627"/>
                    <a:pt x="130588" y="61722"/>
                  </a:cubicBezTo>
                  <a:cubicBezTo>
                    <a:pt x="132588" y="62103"/>
                    <a:pt x="134684" y="62484"/>
                    <a:pt x="136589" y="63056"/>
                  </a:cubicBezTo>
                  <a:cubicBezTo>
                    <a:pt x="136874" y="63151"/>
                    <a:pt x="137065" y="63151"/>
                    <a:pt x="137446" y="63246"/>
                  </a:cubicBezTo>
                  <a:cubicBezTo>
                    <a:pt x="139637" y="63913"/>
                    <a:pt x="141732" y="64770"/>
                    <a:pt x="143828" y="65723"/>
                  </a:cubicBezTo>
                  <a:cubicBezTo>
                    <a:pt x="144304" y="66008"/>
                    <a:pt x="144875" y="66199"/>
                    <a:pt x="145447" y="66485"/>
                  </a:cubicBezTo>
                  <a:cubicBezTo>
                    <a:pt x="147257" y="67342"/>
                    <a:pt x="149066" y="68390"/>
                    <a:pt x="150781" y="69533"/>
                  </a:cubicBezTo>
                  <a:cubicBezTo>
                    <a:pt x="165449" y="79058"/>
                    <a:pt x="175260" y="95536"/>
                    <a:pt x="175260" y="114300"/>
                  </a:cubicBezTo>
                  <a:cubicBezTo>
                    <a:pt x="175260" y="118491"/>
                    <a:pt x="178689" y="121920"/>
                    <a:pt x="182880" y="121920"/>
                  </a:cubicBezTo>
                  <a:cubicBezTo>
                    <a:pt x="187071" y="121920"/>
                    <a:pt x="190500" y="118491"/>
                    <a:pt x="190500" y="114300"/>
                  </a:cubicBezTo>
                  <a:cubicBezTo>
                    <a:pt x="190500" y="93345"/>
                    <a:pt x="180975" y="74486"/>
                    <a:pt x="166116" y="61913"/>
                  </a:cubicBezTo>
                  <a:cubicBezTo>
                    <a:pt x="187928" y="33338"/>
                    <a:pt x="223933" y="15240"/>
                    <a:pt x="259652" y="15240"/>
                  </a:cubicBezTo>
                  <a:cubicBezTo>
                    <a:pt x="318707" y="15240"/>
                    <a:pt x="367665" y="62008"/>
                    <a:pt x="372809" y="121063"/>
                  </a:cubicBezTo>
                  <a:cubicBezTo>
                    <a:pt x="364998" y="120491"/>
                    <a:pt x="353378" y="120206"/>
                    <a:pt x="341662" y="122015"/>
                  </a:cubicBezTo>
                  <a:cubicBezTo>
                    <a:pt x="337471" y="122682"/>
                    <a:pt x="334709" y="126587"/>
                    <a:pt x="335280" y="130683"/>
                  </a:cubicBezTo>
                  <a:cubicBezTo>
                    <a:pt x="335851" y="134398"/>
                    <a:pt x="339090" y="137160"/>
                    <a:pt x="342805" y="137160"/>
                  </a:cubicBezTo>
                  <a:cubicBezTo>
                    <a:pt x="343186" y="137160"/>
                    <a:pt x="343567" y="137160"/>
                    <a:pt x="343948" y="137065"/>
                  </a:cubicBezTo>
                  <a:cubicBezTo>
                    <a:pt x="360902" y="134493"/>
                    <a:pt x="378619" y="136874"/>
                    <a:pt x="379667" y="137065"/>
                  </a:cubicBezTo>
                  <a:cubicBezTo>
                    <a:pt x="415195" y="143828"/>
                    <a:pt x="441865" y="176498"/>
                    <a:pt x="441865" y="213169"/>
                  </a:cubicBezTo>
                  <a:cubicBezTo>
                    <a:pt x="441865" y="255270"/>
                    <a:pt x="407575" y="289560"/>
                    <a:pt x="365474" y="289560"/>
                  </a:cubicBezTo>
                  <a:lnTo>
                    <a:pt x="335280" y="289560"/>
                  </a:lnTo>
                  <a:cubicBezTo>
                    <a:pt x="331089" y="289560"/>
                    <a:pt x="327660" y="292989"/>
                    <a:pt x="327660" y="297180"/>
                  </a:cubicBezTo>
                  <a:cubicBezTo>
                    <a:pt x="327660" y="301371"/>
                    <a:pt x="331089" y="304800"/>
                    <a:pt x="335280" y="304800"/>
                  </a:cubicBezTo>
                  <a:lnTo>
                    <a:pt x="365570" y="304800"/>
                  </a:lnTo>
                  <a:cubicBezTo>
                    <a:pt x="416052" y="304800"/>
                    <a:pt x="457200" y="263652"/>
                    <a:pt x="457200" y="213169"/>
                  </a:cubicBezTo>
                  <a:cubicBezTo>
                    <a:pt x="457200" y="171355"/>
                    <a:pt x="428054" y="133826"/>
                    <a:pt x="388430" y="123444"/>
                  </a:cubicBezTo>
                  <a:lnTo>
                    <a:pt x="388430" y="1234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6CE94B2E-514D-42E4-9A49-74008750D4E5}"/>
                </a:ext>
              </a:extLst>
            </p:cNvPr>
            <p:cNvSpPr/>
            <p:nvPr/>
          </p:nvSpPr>
          <p:spPr>
            <a:xfrm>
              <a:off x="5341348" y="3059828"/>
              <a:ext cx="133350" cy="180975"/>
            </a:xfrm>
            <a:custGeom>
              <a:avLst/>
              <a:gdLst>
                <a:gd name="connsiteX0" fmla="*/ 124135 w 133350"/>
                <a:gd name="connsiteY0" fmla="*/ 116586 h 180975"/>
                <a:gd name="connsiteX1" fmla="*/ 76224 w 133350"/>
                <a:gd name="connsiteY1" fmla="*/ 164592 h 180975"/>
                <a:gd name="connsiteX2" fmla="*/ 76224 w 133350"/>
                <a:gd name="connsiteY2" fmla="*/ 7620 h 180975"/>
                <a:gd name="connsiteX3" fmla="*/ 68604 w 133350"/>
                <a:gd name="connsiteY3" fmla="*/ 0 h 180975"/>
                <a:gd name="connsiteX4" fmla="*/ 60984 w 133350"/>
                <a:gd name="connsiteY4" fmla="*/ 7620 h 180975"/>
                <a:gd name="connsiteX5" fmla="*/ 60984 w 133350"/>
                <a:gd name="connsiteY5" fmla="*/ 164497 h 180975"/>
                <a:gd name="connsiteX6" fmla="*/ 12978 w 133350"/>
                <a:gd name="connsiteY6" fmla="*/ 116491 h 180975"/>
                <a:gd name="connsiteX7" fmla="*/ 2215 w 133350"/>
                <a:gd name="connsiteY7" fmla="*/ 116491 h 180975"/>
                <a:gd name="connsiteX8" fmla="*/ 2215 w 133350"/>
                <a:gd name="connsiteY8" fmla="*/ 127254 h 180975"/>
                <a:gd name="connsiteX9" fmla="*/ 63175 w 133350"/>
                <a:gd name="connsiteY9" fmla="*/ 188214 h 180975"/>
                <a:gd name="connsiteX10" fmla="*/ 65651 w 133350"/>
                <a:gd name="connsiteY10" fmla="*/ 189833 h 180975"/>
                <a:gd name="connsiteX11" fmla="*/ 68604 w 133350"/>
                <a:gd name="connsiteY11" fmla="*/ 190405 h 180975"/>
                <a:gd name="connsiteX12" fmla="*/ 71461 w 133350"/>
                <a:gd name="connsiteY12" fmla="*/ 189833 h 180975"/>
                <a:gd name="connsiteX13" fmla="*/ 73938 w 133350"/>
                <a:gd name="connsiteY13" fmla="*/ 188214 h 180975"/>
                <a:gd name="connsiteX14" fmla="*/ 134898 w 133350"/>
                <a:gd name="connsiteY14" fmla="*/ 127254 h 180975"/>
                <a:gd name="connsiteX15" fmla="*/ 134898 w 133350"/>
                <a:gd name="connsiteY15" fmla="*/ 116491 h 180975"/>
                <a:gd name="connsiteX16" fmla="*/ 124135 w 133350"/>
                <a:gd name="connsiteY16" fmla="*/ 116586 h 180975"/>
                <a:gd name="connsiteX17" fmla="*/ 124135 w 133350"/>
                <a:gd name="connsiteY17" fmla="*/ 116586 h 180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3350" h="180975">
                  <a:moveTo>
                    <a:pt x="124135" y="116586"/>
                  </a:moveTo>
                  <a:lnTo>
                    <a:pt x="76224" y="164592"/>
                  </a:lnTo>
                  <a:lnTo>
                    <a:pt x="76224" y="7620"/>
                  </a:lnTo>
                  <a:cubicBezTo>
                    <a:pt x="76224" y="3334"/>
                    <a:pt x="72795" y="0"/>
                    <a:pt x="68604" y="0"/>
                  </a:cubicBezTo>
                  <a:cubicBezTo>
                    <a:pt x="64413" y="0"/>
                    <a:pt x="60984" y="3334"/>
                    <a:pt x="60984" y="7620"/>
                  </a:cubicBezTo>
                  <a:lnTo>
                    <a:pt x="60984" y="164497"/>
                  </a:lnTo>
                  <a:lnTo>
                    <a:pt x="12978" y="116491"/>
                  </a:lnTo>
                  <a:cubicBezTo>
                    <a:pt x="10025" y="113538"/>
                    <a:pt x="5167" y="113538"/>
                    <a:pt x="2215" y="116491"/>
                  </a:cubicBezTo>
                  <a:cubicBezTo>
                    <a:pt x="-738" y="119444"/>
                    <a:pt x="-738" y="124301"/>
                    <a:pt x="2215" y="127254"/>
                  </a:cubicBezTo>
                  <a:lnTo>
                    <a:pt x="63175" y="188214"/>
                  </a:lnTo>
                  <a:cubicBezTo>
                    <a:pt x="63937" y="188976"/>
                    <a:pt x="64699" y="189452"/>
                    <a:pt x="65651" y="189833"/>
                  </a:cubicBezTo>
                  <a:cubicBezTo>
                    <a:pt x="66604" y="190214"/>
                    <a:pt x="67556" y="190405"/>
                    <a:pt x="68604" y="190405"/>
                  </a:cubicBezTo>
                  <a:cubicBezTo>
                    <a:pt x="69556" y="190405"/>
                    <a:pt x="70604" y="190214"/>
                    <a:pt x="71461" y="189833"/>
                  </a:cubicBezTo>
                  <a:cubicBezTo>
                    <a:pt x="72414" y="189452"/>
                    <a:pt x="73271" y="188881"/>
                    <a:pt x="73938" y="188214"/>
                  </a:cubicBezTo>
                  <a:lnTo>
                    <a:pt x="134898" y="127254"/>
                  </a:lnTo>
                  <a:cubicBezTo>
                    <a:pt x="137851" y="124301"/>
                    <a:pt x="137851" y="119444"/>
                    <a:pt x="134898" y="116491"/>
                  </a:cubicBezTo>
                  <a:cubicBezTo>
                    <a:pt x="131945" y="113538"/>
                    <a:pt x="127087" y="113538"/>
                    <a:pt x="124135" y="116586"/>
                  </a:cubicBezTo>
                  <a:lnTo>
                    <a:pt x="124135" y="11658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CCA57C8F-10D5-4AAE-8387-C61ABF658851}"/>
              </a:ext>
            </a:extLst>
          </p:cNvPr>
          <p:cNvGrpSpPr/>
          <p:nvPr/>
        </p:nvGrpSpPr>
        <p:grpSpPr>
          <a:xfrm>
            <a:off x="89807" y="112263"/>
            <a:ext cx="6773347" cy="6284509"/>
            <a:chOff x="89807" y="112263"/>
            <a:chExt cx="6773347" cy="6284509"/>
          </a:xfrm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0F982924-1E73-418F-8FFC-EC3CE6CB9765}"/>
                </a:ext>
              </a:extLst>
            </p:cNvPr>
            <p:cNvGrpSpPr/>
            <p:nvPr/>
          </p:nvGrpSpPr>
          <p:grpSpPr>
            <a:xfrm>
              <a:off x="89807" y="112263"/>
              <a:ext cx="6773347" cy="5657784"/>
              <a:chOff x="89807" y="112263"/>
              <a:chExt cx="6773347" cy="5657784"/>
            </a:xfrm>
          </p:grpSpPr>
          <p:grpSp>
            <p:nvGrpSpPr>
              <p:cNvPr id="132" name="Group 131">
                <a:extLst>
                  <a:ext uri="{FF2B5EF4-FFF2-40B4-BE49-F238E27FC236}">
                    <a16:creationId xmlns:a16="http://schemas.microsoft.com/office/drawing/2014/main" id="{1FBEE03D-7BD8-4EEE-A640-243294D15AB7}"/>
                  </a:ext>
                </a:extLst>
              </p:cNvPr>
              <p:cNvGrpSpPr/>
              <p:nvPr/>
            </p:nvGrpSpPr>
            <p:grpSpPr>
              <a:xfrm>
                <a:off x="89807" y="112263"/>
                <a:ext cx="4816807" cy="1495307"/>
                <a:chOff x="34216" y="-655"/>
                <a:chExt cx="4816807" cy="1495307"/>
              </a:xfrm>
            </p:grpSpPr>
            <p:grpSp>
              <p:nvGrpSpPr>
                <p:cNvPr id="188" name="Group 187">
                  <a:extLst>
                    <a:ext uri="{FF2B5EF4-FFF2-40B4-BE49-F238E27FC236}">
                      <a16:creationId xmlns:a16="http://schemas.microsoft.com/office/drawing/2014/main" id="{FAB0177A-0ED3-4FD6-88D0-428DCEB9EC90}"/>
                    </a:ext>
                  </a:extLst>
                </p:cNvPr>
                <p:cNvGrpSpPr/>
                <p:nvPr/>
              </p:nvGrpSpPr>
              <p:grpSpPr>
                <a:xfrm>
                  <a:off x="111191" y="83243"/>
                  <a:ext cx="4739832" cy="1309713"/>
                  <a:chOff x="1220742" y="2548712"/>
                  <a:chExt cx="4739832" cy="1309713"/>
                </a:xfrm>
                <a:solidFill>
                  <a:srgbClr val="22445F"/>
                </a:solidFill>
              </p:grpSpPr>
              <p:sp>
                <p:nvSpPr>
                  <p:cNvPr id="192" name="Freeform: Shape 191">
                    <a:extLst>
                      <a:ext uri="{FF2B5EF4-FFF2-40B4-BE49-F238E27FC236}">
                        <a16:creationId xmlns:a16="http://schemas.microsoft.com/office/drawing/2014/main" id="{6A52B8DD-F963-4566-92CF-A9AA08A68FEC}"/>
                      </a:ext>
                    </a:extLst>
                  </p:cNvPr>
                  <p:cNvSpPr/>
                  <p:nvPr/>
                </p:nvSpPr>
                <p:spPr>
                  <a:xfrm>
                    <a:off x="1885128" y="2642242"/>
                    <a:ext cx="4075446" cy="1114150"/>
                  </a:xfrm>
                  <a:custGeom>
                    <a:avLst/>
                    <a:gdLst>
                      <a:gd name="connsiteX0" fmla="*/ 4080137 w 4075445"/>
                      <a:gd name="connsiteY0" fmla="*/ 563819 h 1114150"/>
                      <a:gd name="connsiteX1" fmla="*/ 3913014 w 4075445"/>
                      <a:gd name="connsiteY1" fmla="*/ 974882 h 1114150"/>
                      <a:gd name="connsiteX2" fmla="*/ 3508988 w 4075445"/>
                      <a:gd name="connsiteY2" fmla="*/ 1142298 h 1114150"/>
                      <a:gd name="connsiteX3" fmla="*/ 0 w 4075445"/>
                      <a:gd name="connsiteY3" fmla="*/ 1142298 h 1114150"/>
                      <a:gd name="connsiteX4" fmla="*/ 571149 w 4075445"/>
                      <a:gd name="connsiteY4" fmla="*/ 571149 h 1114150"/>
                      <a:gd name="connsiteX5" fmla="*/ 571149 w 4075445"/>
                      <a:gd name="connsiteY5" fmla="*/ 571149 h 1114150"/>
                      <a:gd name="connsiteX6" fmla="*/ 1142298 w 4075445"/>
                      <a:gd name="connsiteY6" fmla="*/ 0 h 1114150"/>
                      <a:gd name="connsiteX7" fmla="*/ 3493742 w 4075445"/>
                      <a:gd name="connsiteY7" fmla="*/ 0 h 1114150"/>
                      <a:gd name="connsiteX8" fmla="*/ 4080137 w 4075445"/>
                      <a:gd name="connsiteY8" fmla="*/ 563819 h 11141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075445" h="1114150">
                        <a:moveTo>
                          <a:pt x="4080137" y="563819"/>
                        </a:moveTo>
                        <a:cubicBezTo>
                          <a:pt x="4082189" y="724491"/>
                          <a:pt x="4017686" y="870210"/>
                          <a:pt x="3913014" y="974882"/>
                        </a:cubicBezTo>
                        <a:cubicBezTo>
                          <a:pt x="3809809" y="1078381"/>
                          <a:pt x="3666728" y="1142298"/>
                          <a:pt x="3508988" y="1142298"/>
                        </a:cubicBezTo>
                        <a:lnTo>
                          <a:pt x="0" y="1142298"/>
                        </a:lnTo>
                        <a:cubicBezTo>
                          <a:pt x="315481" y="1142298"/>
                          <a:pt x="571149" y="886336"/>
                          <a:pt x="571149" y="571149"/>
                        </a:cubicBezTo>
                        <a:lnTo>
                          <a:pt x="571149" y="571149"/>
                        </a:lnTo>
                        <a:cubicBezTo>
                          <a:pt x="571149" y="255668"/>
                          <a:pt x="826817" y="0"/>
                          <a:pt x="1142298" y="0"/>
                        </a:cubicBezTo>
                        <a:lnTo>
                          <a:pt x="3493742" y="0"/>
                        </a:lnTo>
                        <a:cubicBezTo>
                          <a:pt x="3809223" y="-293"/>
                          <a:pt x="4076032" y="248632"/>
                          <a:pt x="4080137" y="563819"/>
                        </a:cubicBezTo>
                        <a:close/>
                      </a:path>
                    </a:pathLst>
                  </a:custGeom>
                  <a:grpFill/>
                  <a:ln w="2928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93" name="Freeform: Shape 192">
                    <a:extLst>
                      <a:ext uri="{FF2B5EF4-FFF2-40B4-BE49-F238E27FC236}">
                        <a16:creationId xmlns:a16="http://schemas.microsoft.com/office/drawing/2014/main" id="{F7657A25-3CBC-405B-B1C0-4D7BEE630306}"/>
                      </a:ext>
                    </a:extLst>
                  </p:cNvPr>
                  <p:cNvSpPr/>
                  <p:nvPr/>
                </p:nvSpPr>
                <p:spPr>
                  <a:xfrm>
                    <a:off x="1220742" y="2548712"/>
                    <a:ext cx="645035" cy="645034"/>
                  </a:xfrm>
                  <a:custGeom>
                    <a:avLst/>
                    <a:gdLst>
                      <a:gd name="connsiteX0" fmla="*/ 664679 w 645034"/>
                      <a:gd name="connsiteY0" fmla="*/ 0 h 645034"/>
                      <a:gd name="connsiteX1" fmla="*/ 664679 w 645034"/>
                      <a:gd name="connsiteY1" fmla="*/ 664679 h 645034"/>
                      <a:gd name="connsiteX2" fmla="*/ 0 w 645034"/>
                      <a:gd name="connsiteY2" fmla="*/ 664679 h 645034"/>
                      <a:gd name="connsiteX3" fmla="*/ 664679 w 645034"/>
                      <a:gd name="connsiteY3" fmla="*/ 0 h 6450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45034" h="645034">
                        <a:moveTo>
                          <a:pt x="664679" y="0"/>
                        </a:moveTo>
                        <a:lnTo>
                          <a:pt x="664679" y="664679"/>
                        </a:lnTo>
                        <a:lnTo>
                          <a:pt x="0" y="664679"/>
                        </a:lnTo>
                        <a:cubicBezTo>
                          <a:pt x="0" y="297595"/>
                          <a:pt x="297595" y="0"/>
                          <a:pt x="664679" y="0"/>
                        </a:cubicBezTo>
                        <a:close/>
                      </a:path>
                    </a:pathLst>
                  </a:custGeom>
                  <a:grpFill/>
                  <a:ln w="2928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94" name="Freeform: Shape 193">
                    <a:extLst>
                      <a:ext uri="{FF2B5EF4-FFF2-40B4-BE49-F238E27FC236}">
                        <a16:creationId xmlns:a16="http://schemas.microsoft.com/office/drawing/2014/main" id="{07A03AAD-4ED8-4E42-BF92-A49392E844A9}"/>
                      </a:ext>
                    </a:extLst>
                  </p:cNvPr>
                  <p:cNvSpPr/>
                  <p:nvPr/>
                </p:nvSpPr>
                <p:spPr>
                  <a:xfrm>
                    <a:off x="1885421" y="3213391"/>
                    <a:ext cx="645035" cy="645034"/>
                  </a:xfrm>
                  <a:custGeom>
                    <a:avLst/>
                    <a:gdLst>
                      <a:gd name="connsiteX0" fmla="*/ 0 w 645034"/>
                      <a:gd name="connsiteY0" fmla="*/ 664386 h 645034"/>
                      <a:gd name="connsiteX1" fmla="*/ 0 w 645034"/>
                      <a:gd name="connsiteY1" fmla="*/ 0 h 645034"/>
                      <a:gd name="connsiteX2" fmla="*/ 664679 w 645034"/>
                      <a:gd name="connsiteY2" fmla="*/ 0 h 645034"/>
                      <a:gd name="connsiteX3" fmla="*/ 0 w 645034"/>
                      <a:gd name="connsiteY3" fmla="*/ 664386 h 6450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45034" h="645034">
                        <a:moveTo>
                          <a:pt x="0" y="664386"/>
                        </a:moveTo>
                        <a:lnTo>
                          <a:pt x="0" y="0"/>
                        </a:lnTo>
                        <a:lnTo>
                          <a:pt x="664679" y="0"/>
                        </a:lnTo>
                        <a:cubicBezTo>
                          <a:pt x="664386" y="366790"/>
                          <a:pt x="366790" y="664386"/>
                          <a:pt x="0" y="664386"/>
                        </a:cubicBezTo>
                        <a:close/>
                      </a:path>
                    </a:pathLst>
                  </a:custGeom>
                  <a:grpFill/>
                  <a:ln w="2928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189" name="Freeform: Shape 188">
                  <a:extLst>
                    <a:ext uri="{FF2B5EF4-FFF2-40B4-BE49-F238E27FC236}">
                      <a16:creationId xmlns:a16="http://schemas.microsoft.com/office/drawing/2014/main" id="{ED5AEFC1-CB4E-4D33-BEAE-14922E5603AD}"/>
                    </a:ext>
                  </a:extLst>
                </p:cNvPr>
                <p:cNvSpPr/>
                <p:nvPr/>
              </p:nvSpPr>
              <p:spPr>
                <a:xfrm>
                  <a:off x="34216" y="-655"/>
                  <a:ext cx="1495307" cy="1495307"/>
                </a:xfrm>
                <a:custGeom>
                  <a:avLst/>
                  <a:gdLst>
                    <a:gd name="connsiteX0" fmla="*/ 1274404 w 1495307"/>
                    <a:gd name="connsiteY0" fmla="*/ 526599 h 1495307"/>
                    <a:gd name="connsiteX1" fmla="*/ 969011 w 1495307"/>
                    <a:gd name="connsiteY1" fmla="*/ 1274404 h 1495307"/>
                    <a:gd name="connsiteX2" fmla="*/ 221206 w 1495307"/>
                    <a:gd name="connsiteY2" fmla="*/ 969011 h 1495307"/>
                    <a:gd name="connsiteX3" fmla="*/ 526599 w 1495307"/>
                    <a:gd name="connsiteY3" fmla="*/ 221206 h 1495307"/>
                    <a:gd name="connsiteX4" fmla="*/ 1274404 w 1495307"/>
                    <a:gd name="connsiteY4" fmla="*/ 526599 h 14953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95307" h="1495307">
                      <a:moveTo>
                        <a:pt x="1274404" y="526599"/>
                      </a:moveTo>
                      <a:cubicBezTo>
                        <a:pt x="1396573" y="817432"/>
                        <a:pt x="1259844" y="1152236"/>
                        <a:pt x="969011" y="1274404"/>
                      </a:cubicBezTo>
                      <a:cubicBezTo>
                        <a:pt x="678178" y="1396573"/>
                        <a:pt x="343375" y="1259844"/>
                        <a:pt x="221206" y="969011"/>
                      </a:cubicBezTo>
                      <a:cubicBezTo>
                        <a:pt x="99037" y="678178"/>
                        <a:pt x="235767" y="343375"/>
                        <a:pt x="526599" y="221206"/>
                      </a:cubicBezTo>
                      <a:cubicBezTo>
                        <a:pt x="817432" y="99037"/>
                        <a:pt x="1152236" y="235767"/>
                        <a:pt x="1274404" y="526599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2928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90" name="Freeform: Shape 189">
                  <a:extLst>
                    <a:ext uri="{FF2B5EF4-FFF2-40B4-BE49-F238E27FC236}">
                      <a16:creationId xmlns:a16="http://schemas.microsoft.com/office/drawing/2014/main" id="{5C443926-F0CD-403C-B4EF-D4A1E98C6E58}"/>
                    </a:ext>
                  </a:extLst>
                </p:cNvPr>
                <p:cNvSpPr/>
                <p:nvPr/>
              </p:nvSpPr>
              <p:spPr>
                <a:xfrm>
                  <a:off x="362484" y="321007"/>
                  <a:ext cx="820953" cy="820953"/>
                </a:xfrm>
                <a:custGeom>
                  <a:avLst/>
                  <a:gdLst>
                    <a:gd name="connsiteX0" fmla="*/ 836199 w 820953"/>
                    <a:gd name="connsiteY0" fmla="*/ 418100 h 820952"/>
                    <a:gd name="connsiteX1" fmla="*/ 418100 w 820953"/>
                    <a:gd name="connsiteY1" fmla="*/ 836199 h 820952"/>
                    <a:gd name="connsiteX2" fmla="*/ 0 w 820953"/>
                    <a:gd name="connsiteY2" fmla="*/ 418100 h 820952"/>
                    <a:gd name="connsiteX3" fmla="*/ 418100 w 820953"/>
                    <a:gd name="connsiteY3" fmla="*/ 0 h 820952"/>
                    <a:gd name="connsiteX4" fmla="*/ 836199 w 820953"/>
                    <a:gd name="connsiteY4" fmla="*/ 418100 h 8209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20953" h="820952">
                      <a:moveTo>
                        <a:pt x="836199" y="418100"/>
                      </a:moveTo>
                      <a:cubicBezTo>
                        <a:pt x="836199" y="649010"/>
                        <a:pt x="649010" y="836199"/>
                        <a:pt x="418100" y="836199"/>
                      </a:cubicBezTo>
                      <a:cubicBezTo>
                        <a:pt x="187190" y="836199"/>
                        <a:pt x="0" y="649010"/>
                        <a:pt x="0" y="418100"/>
                      </a:cubicBezTo>
                      <a:cubicBezTo>
                        <a:pt x="0" y="187190"/>
                        <a:pt x="187190" y="0"/>
                        <a:pt x="418100" y="0"/>
                      </a:cubicBezTo>
                      <a:cubicBezTo>
                        <a:pt x="649010" y="0"/>
                        <a:pt x="836199" y="187190"/>
                        <a:pt x="836199" y="418100"/>
                      </a:cubicBezTo>
                      <a:close/>
                    </a:path>
                  </a:pathLst>
                </a:custGeom>
                <a:solidFill>
                  <a:srgbClr val="00344C"/>
                </a:solidFill>
                <a:ln w="29281" cap="flat">
                  <a:noFill/>
                  <a:prstDash val="solid"/>
                  <a:miter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91" name="TextBox 190">
                  <a:extLst>
                    <a:ext uri="{FF2B5EF4-FFF2-40B4-BE49-F238E27FC236}">
                      <a16:creationId xmlns:a16="http://schemas.microsoft.com/office/drawing/2014/main" id="{035706FA-7EC7-49F2-97F5-3B3CB5695A8A}"/>
                    </a:ext>
                  </a:extLst>
                </p:cNvPr>
                <p:cNvSpPr txBox="1"/>
                <p:nvPr/>
              </p:nvSpPr>
              <p:spPr>
                <a:xfrm>
                  <a:off x="1612117" y="487687"/>
                  <a:ext cx="2913112" cy="523220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r>
                    <a:rPr lang="en-IN" sz="2800" b="1" dirty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Arial" panose="020B0604020202020204" pitchFamily="34" charset="0"/>
                      <a:cs typeface="Arial" panose="020B0604020202020204" pitchFamily="34" charset="0"/>
                    </a:rPr>
                    <a:t>INTRODUCTION</a:t>
                  </a:r>
                </a:p>
              </p:txBody>
            </p:sp>
          </p:grpSp>
          <p:grpSp>
            <p:nvGrpSpPr>
              <p:cNvPr id="133" name="Group 132">
                <a:extLst>
                  <a:ext uri="{FF2B5EF4-FFF2-40B4-BE49-F238E27FC236}">
                    <a16:creationId xmlns:a16="http://schemas.microsoft.com/office/drawing/2014/main" id="{D83D23B0-1B06-464B-8509-C6B14DE229FF}"/>
                  </a:ext>
                </a:extLst>
              </p:cNvPr>
              <p:cNvGrpSpPr/>
              <p:nvPr/>
            </p:nvGrpSpPr>
            <p:grpSpPr>
              <a:xfrm>
                <a:off x="1598821" y="1683111"/>
                <a:ext cx="4497179" cy="575838"/>
                <a:chOff x="1574192" y="3310975"/>
                <a:chExt cx="4497179" cy="575838"/>
              </a:xfrm>
            </p:grpSpPr>
            <p:sp>
              <p:nvSpPr>
                <p:cNvPr id="184" name="Rounded Rectangle 61">
                  <a:extLst>
                    <a:ext uri="{FF2B5EF4-FFF2-40B4-BE49-F238E27FC236}">
                      <a16:creationId xmlns:a16="http://schemas.microsoft.com/office/drawing/2014/main" id="{119D47E6-9B26-4307-AC8C-55C366379A6A}"/>
                    </a:ext>
                  </a:extLst>
                </p:cNvPr>
                <p:cNvSpPr/>
                <p:nvPr/>
              </p:nvSpPr>
              <p:spPr>
                <a:xfrm>
                  <a:off x="1574192" y="3310975"/>
                  <a:ext cx="4312481" cy="575838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22445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sz="16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85" name="Oval 184">
                  <a:extLst>
                    <a:ext uri="{FF2B5EF4-FFF2-40B4-BE49-F238E27FC236}">
                      <a16:creationId xmlns:a16="http://schemas.microsoft.com/office/drawing/2014/main" id="{B51A19EC-C3D1-4859-B0F0-CDBD69662A83}"/>
                    </a:ext>
                  </a:extLst>
                </p:cNvPr>
                <p:cNvSpPr/>
                <p:nvPr/>
              </p:nvSpPr>
              <p:spPr>
                <a:xfrm>
                  <a:off x="1603440" y="3360452"/>
                  <a:ext cx="464459" cy="476883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sz="16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86" name="TextBox 185">
                  <a:extLst>
                    <a:ext uri="{FF2B5EF4-FFF2-40B4-BE49-F238E27FC236}">
                      <a16:creationId xmlns:a16="http://schemas.microsoft.com/office/drawing/2014/main" id="{BD24E81F-480E-49BC-B1FA-477E593505D6}"/>
                    </a:ext>
                  </a:extLst>
                </p:cNvPr>
                <p:cNvSpPr txBox="1"/>
                <p:nvPr/>
              </p:nvSpPr>
              <p:spPr>
                <a:xfrm>
                  <a:off x="1609340" y="3458912"/>
                  <a:ext cx="465652" cy="276999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IN" sz="12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1.3</a:t>
                  </a:r>
                </a:p>
              </p:txBody>
            </p:sp>
            <p:sp>
              <p:nvSpPr>
                <p:cNvPr id="187" name="TextBox 186">
                  <a:extLst>
                    <a:ext uri="{FF2B5EF4-FFF2-40B4-BE49-F238E27FC236}">
                      <a16:creationId xmlns:a16="http://schemas.microsoft.com/office/drawing/2014/main" id="{CE951917-FCD0-4A1F-875A-63A5ED002495}"/>
                    </a:ext>
                  </a:extLst>
                </p:cNvPr>
                <p:cNvSpPr txBox="1"/>
                <p:nvPr/>
              </p:nvSpPr>
              <p:spPr>
                <a:xfrm>
                  <a:off x="2126306" y="3444031"/>
                  <a:ext cx="3945065" cy="261610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r>
                    <a:rPr lang="en-IN" sz="1100" b="1" dirty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Arial" panose="020B0604020202020204" pitchFamily="34" charset="0"/>
                      <a:cs typeface="Arial" panose="020B0604020202020204" pitchFamily="34" charset="0"/>
                    </a:rPr>
                    <a:t>Diagnostic Communication Manager (DCM) Overview </a:t>
                  </a:r>
                </a:p>
              </p:txBody>
            </p:sp>
          </p:grpSp>
          <p:grpSp>
            <p:nvGrpSpPr>
              <p:cNvPr id="136" name="Group 135">
                <a:extLst>
                  <a:ext uri="{FF2B5EF4-FFF2-40B4-BE49-F238E27FC236}">
                    <a16:creationId xmlns:a16="http://schemas.microsoft.com/office/drawing/2014/main" id="{9A3CCB0B-2FD9-4B9A-A34A-609AB0934901}"/>
                  </a:ext>
                </a:extLst>
              </p:cNvPr>
              <p:cNvGrpSpPr/>
              <p:nvPr/>
            </p:nvGrpSpPr>
            <p:grpSpPr>
              <a:xfrm>
                <a:off x="2004458" y="2391220"/>
                <a:ext cx="4858696" cy="575838"/>
                <a:chOff x="1566803" y="4553833"/>
                <a:chExt cx="4858696" cy="575838"/>
              </a:xfrm>
            </p:grpSpPr>
            <p:sp>
              <p:nvSpPr>
                <p:cNvPr id="172" name="Rounded Rectangle 61">
                  <a:extLst>
                    <a:ext uri="{FF2B5EF4-FFF2-40B4-BE49-F238E27FC236}">
                      <a16:creationId xmlns:a16="http://schemas.microsoft.com/office/drawing/2014/main" id="{68E2736C-58D5-4FC6-9074-D874AAD04C1C}"/>
                    </a:ext>
                  </a:extLst>
                </p:cNvPr>
                <p:cNvSpPr/>
                <p:nvPr/>
              </p:nvSpPr>
              <p:spPr>
                <a:xfrm>
                  <a:off x="1574192" y="4553833"/>
                  <a:ext cx="3929428" cy="575838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22445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sz="16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73" name="Oval 172">
                  <a:extLst>
                    <a:ext uri="{FF2B5EF4-FFF2-40B4-BE49-F238E27FC236}">
                      <a16:creationId xmlns:a16="http://schemas.microsoft.com/office/drawing/2014/main" id="{D1BA5DFE-2191-41A3-B7D9-3F75AAA7850D}"/>
                    </a:ext>
                  </a:extLst>
                </p:cNvPr>
                <p:cNvSpPr/>
                <p:nvPr/>
              </p:nvSpPr>
              <p:spPr>
                <a:xfrm>
                  <a:off x="1603439" y="4603310"/>
                  <a:ext cx="464459" cy="476883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sz="16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74" name="TextBox 173">
                  <a:extLst>
                    <a:ext uri="{FF2B5EF4-FFF2-40B4-BE49-F238E27FC236}">
                      <a16:creationId xmlns:a16="http://schemas.microsoft.com/office/drawing/2014/main" id="{B0469D47-A3C5-49BD-96F6-14C6FA139AF3}"/>
                    </a:ext>
                  </a:extLst>
                </p:cNvPr>
                <p:cNvSpPr txBox="1"/>
                <p:nvPr/>
              </p:nvSpPr>
              <p:spPr>
                <a:xfrm>
                  <a:off x="1566803" y="4710946"/>
                  <a:ext cx="605025" cy="261610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IN" sz="105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1.3.1</a:t>
                  </a:r>
                </a:p>
              </p:txBody>
            </p:sp>
            <p:sp>
              <p:nvSpPr>
                <p:cNvPr id="175" name="TextBox 174">
                  <a:extLst>
                    <a:ext uri="{FF2B5EF4-FFF2-40B4-BE49-F238E27FC236}">
                      <a16:creationId xmlns:a16="http://schemas.microsoft.com/office/drawing/2014/main" id="{2C0868E7-1BCA-48A4-AD16-298EC925848D}"/>
                    </a:ext>
                  </a:extLst>
                </p:cNvPr>
                <p:cNvSpPr txBox="1"/>
                <p:nvPr/>
              </p:nvSpPr>
              <p:spPr>
                <a:xfrm>
                  <a:off x="2073522" y="4696919"/>
                  <a:ext cx="4351977" cy="276999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r>
                    <a:rPr lang="en-IN" sz="1200" b="1" dirty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Arial" panose="020B0604020202020204" pitchFamily="34" charset="0"/>
                      <a:cs typeface="Arial" panose="020B0604020202020204" pitchFamily="34" charset="0"/>
                    </a:rPr>
                    <a:t>Diagnostic Session Layer (DSL) </a:t>
                  </a:r>
                </a:p>
              </p:txBody>
            </p:sp>
          </p:grpSp>
          <p:grpSp>
            <p:nvGrpSpPr>
              <p:cNvPr id="137" name="Group 136">
                <a:extLst>
                  <a:ext uri="{FF2B5EF4-FFF2-40B4-BE49-F238E27FC236}">
                    <a16:creationId xmlns:a16="http://schemas.microsoft.com/office/drawing/2014/main" id="{FF5DC216-F9E1-4603-BCF7-A040C622D2F2}"/>
                  </a:ext>
                </a:extLst>
              </p:cNvPr>
              <p:cNvGrpSpPr/>
              <p:nvPr/>
            </p:nvGrpSpPr>
            <p:grpSpPr>
              <a:xfrm>
                <a:off x="1993890" y="3807105"/>
                <a:ext cx="3947385" cy="575838"/>
                <a:chOff x="1556235" y="5303133"/>
                <a:chExt cx="3947385" cy="575838"/>
              </a:xfrm>
            </p:grpSpPr>
            <p:sp>
              <p:nvSpPr>
                <p:cNvPr id="168" name="Rounded Rectangle 61">
                  <a:extLst>
                    <a:ext uri="{FF2B5EF4-FFF2-40B4-BE49-F238E27FC236}">
                      <a16:creationId xmlns:a16="http://schemas.microsoft.com/office/drawing/2014/main" id="{B0297CA5-79B2-48AC-9A42-BB9974F4F433}"/>
                    </a:ext>
                  </a:extLst>
                </p:cNvPr>
                <p:cNvSpPr/>
                <p:nvPr/>
              </p:nvSpPr>
              <p:spPr>
                <a:xfrm>
                  <a:off x="1574192" y="5303133"/>
                  <a:ext cx="3929428" cy="575838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22445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sz="16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69" name="Oval 168">
                  <a:extLst>
                    <a:ext uri="{FF2B5EF4-FFF2-40B4-BE49-F238E27FC236}">
                      <a16:creationId xmlns:a16="http://schemas.microsoft.com/office/drawing/2014/main" id="{2BA96B74-FD95-41EA-8DA7-4157E2C53E20}"/>
                    </a:ext>
                  </a:extLst>
                </p:cNvPr>
                <p:cNvSpPr/>
                <p:nvPr/>
              </p:nvSpPr>
              <p:spPr>
                <a:xfrm>
                  <a:off x="1603439" y="5352610"/>
                  <a:ext cx="464459" cy="476883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sz="16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70" name="TextBox 169">
                  <a:extLst>
                    <a:ext uri="{FF2B5EF4-FFF2-40B4-BE49-F238E27FC236}">
                      <a16:creationId xmlns:a16="http://schemas.microsoft.com/office/drawing/2014/main" id="{2022CF5D-135C-42B9-9926-938DF9F97CF3}"/>
                    </a:ext>
                  </a:extLst>
                </p:cNvPr>
                <p:cNvSpPr txBox="1"/>
                <p:nvPr/>
              </p:nvSpPr>
              <p:spPr>
                <a:xfrm>
                  <a:off x="1556235" y="5456324"/>
                  <a:ext cx="605025" cy="261610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IN" sz="105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1.3.2</a:t>
                  </a:r>
                </a:p>
              </p:txBody>
            </p:sp>
            <p:sp>
              <p:nvSpPr>
                <p:cNvPr id="171" name="TextBox 170">
                  <a:extLst>
                    <a:ext uri="{FF2B5EF4-FFF2-40B4-BE49-F238E27FC236}">
                      <a16:creationId xmlns:a16="http://schemas.microsoft.com/office/drawing/2014/main" id="{2D7460F1-F908-400B-8BDC-866470DD5744}"/>
                    </a:ext>
                  </a:extLst>
                </p:cNvPr>
                <p:cNvSpPr txBox="1"/>
                <p:nvPr/>
              </p:nvSpPr>
              <p:spPr>
                <a:xfrm>
                  <a:off x="2073522" y="5446219"/>
                  <a:ext cx="2919557" cy="276999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r>
                    <a:rPr lang="en-IN" sz="1200" b="1" dirty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Arial" panose="020B0604020202020204" pitchFamily="34" charset="0"/>
                      <a:cs typeface="Arial" panose="020B0604020202020204" pitchFamily="34" charset="0"/>
                    </a:rPr>
                    <a:t>Diagnostic Service Dispatcher (DSD)</a:t>
                  </a:r>
                </a:p>
              </p:txBody>
            </p:sp>
          </p:grpSp>
          <p:grpSp>
            <p:nvGrpSpPr>
              <p:cNvPr id="138" name="Group 137">
                <a:extLst>
                  <a:ext uri="{FF2B5EF4-FFF2-40B4-BE49-F238E27FC236}">
                    <a16:creationId xmlns:a16="http://schemas.microsoft.com/office/drawing/2014/main" id="{E0555E0C-A68E-430F-A8D2-989340466625}"/>
                  </a:ext>
                </a:extLst>
              </p:cNvPr>
              <p:cNvGrpSpPr/>
              <p:nvPr/>
            </p:nvGrpSpPr>
            <p:grpSpPr>
              <a:xfrm>
                <a:off x="2018937" y="5194209"/>
                <a:ext cx="3952509" cy="575838"/>
                <a:chOff x="1558202" y="6038369"/>
                <a:chExt cx="3952509" cy="575838"/>
              </a:xfrm>
            </p:grpSpPr>
            <p:sp>
              <p:nvSpPr>
                <p:cNvPr id="164" name="Rounded Rectangle 61">
                  <a:extLst>
                    <a:ext uri="{FF2B5EF4-FFF2-40B4-BE49-F238E27FC236}">
                      <a16:creationId xmlns:a16="http://schemas.microsoft.com/office/drawing/2014/main" id="{D56B34EB-CB7F-44E5-ABEC-08B3EF847919}"/>
                    </a:ext>
                  </a:extLst>
                </p:cNvPr>
                <p:cNvSpPr/>
                <p:nvPr/>
              </p:nvSpPr>
              <p:spPr>
                <a:xfrm>
                  <a:off x="1581283" y="6038369"/>
                  <a:ext cx="3929428" cy="575838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22445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sz="16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65" name="Oval 164">
                  <a:extLst>
                    <a:ext uri="{FF2B5EF4-FFF2-40B4-BE49-F238E27FC236}">
                      <a16:creationId xmlns:a16="http://schemas.microsoft.com/office/drawing/2014/main" id="{8E13F4B4-F4DC-4C8A-8907-D8A16DAF6993}"/>
                    </a:ext>
                  </a:extLst>
                </p:cNvPr>
                <p:cNvSpPr/>
                <p:nvPr/>
              </p:nvSpPr>
              <p:spPr>
                <a:xfrm>
                  <a:off x="1610530" y="6087846"/>
                  <a:ext cx="464459" cy="476883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sz="16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66" name="TextBox 165">
                  <a:extLst>
                    <a:ext uri="{FF2B5EF4-FFF2-40B4-BE49-F238E27FC236}">
                      <a16:creationId xmlns:a16="http://schemas.microsoft.com/office/drawing/2014/main" id="{CAFFECAC-568E-4A1E-9754-575DC3D5595B}"/>
                    </a:ext>
                  </a:extLst>
                </p:cNvPr>
                <p:cNvSpPr txBox="1"/>
                <p:nvPr/>
              </p:nvSpPr>
              <p:spPr>
                <a:xfrm>
                  <a:off x="1558202" y="6194122"/>
                  <a:ext cx="605025" cy="261610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IN" sz="105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1.3.3</a:t>
                  </a:r>
                </a:p>
              </p:txBody>
            </p:sp>
            <p:sp>
              <p:nvSpPr>
                <p:cNvPr id="167" name="TextBox 166">
                  <a:extLst>
                    <a:ext uri="{FF2B5EF4-FFF2-40B4-BE49-F238E27FC236}">
                      <a16:creationId xmlns:a16="http://schemas.microsoft.com/office/drawing/2014/main" id="{01CC74DE-4D9B-4CF1-B542-66CDF54AD9BF}"/>
                    </a:ext>
                  </a:extLst>
                </p:cNvPr>
                <p:cNvSpPr txBox="1"/>
                <p:nvPr/>
              </p:nvSpPr>
              <p:spPr>
                <a:xfrm>
                  <a:off x="2080613" y="6181455"/>
                  <a:ext cx="3237151" cy="276999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r>
                    <a:rPr lang="en-IN" sz="1200" b="1" dirty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Arial" panose="020B0604020202020204" pitchFamily="34" charset="0"/>
                      <a:cs typeface="Arial" panose="020B0604020202020204" pitchFamily="34" charset="0"/>
                    </a:rPr>
                    <a:t>Diagnostic Service Processing (DSP)</a:t>
                  </a:r>
                </a:p>
              </p:txBody>
            </p:sp>
          </p:grpSp>
          <p:sp>
            <p:nvSpPr>
              <p:cNvPr id="139" name="Rectangle 138">
                <a:extLst>
                  <a:ext uri="{FF2B5EF4-FFF2-40B4-BE49-F238E27FC236}">
                    <a16:creationId xmlns:a16="http://schemas.microsoft.com/office/drawing/2014/main" id="{C398A45E-5AAC-4AA6-966A-A5D7649FFBDA}"/>
                  </a:ext>
                </a:extLst>
              </p:cNvPr>
              <p:cNvSpPr/>
              <p:nvPr/>
            </p:nvSpPr>
            <p:spPr>
              <a:xfrm rot="5400000">
                <a:off x="1493818" y="1807081"/>
                <a:ext cx="95492" cy="33547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ar-EG"/>
              </a:p>
            </p:txBody>
          </p:sp>
          <p:sp>
            <p:nvSpPr>
              <p:cNvPr id="140" name="Rectangle 139">
                <a:extLst>
                  <a:ext uri="{FF2B5EF4-FFF2-40B4-BE49-F238E27FC236}">
                    <a16:creationId xmlns:a16="http://schemas.microsoft.com/office/drawing/2014/main" id="{18120969-DC79-4142-B897-440711B4A8F3}"/>
                  </a:ext>
                </a:extLst>
              </p:cNvPr>
              <p:cNvSpPr/>
              <p:nvPr/>
            </p:nvSpPr>
            <p:spPr>
              <a:xfrm rot="5400000">
                <a:off x="1465267" y="3295529"/>
                <a:ext cx="95492" cy="33547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ar-EG"/>
              </a:p>
            </p:txBody>
          </p:sp>
          <p:sp>
            <p:nvSpPr>
              <p:cNvPr id="141" name="Rectangle 140">
                <a:extLst>
                  <a:ext uri="{FF2B5EF4-FFF2-40B4-BE49-F238E27FC236}">
                    <a16:creationId xmlns:a16="http://schemas.microsoft.com/office/drawing/2014/main" id="{C312FD79-FB20-4A2E-A4C9-E2BBF3FADDBE}"/>
                  </a:ext>
                </a:extLst>
              </p:cNvPr>
              <p:cNvSpPr/>
              <p:nvPr/>
            </p:nvSpPr>
            <p:spPr>
              <a:xfrm rot="5400000">
                <a:off x="1958714" y="4028412"/>
                <a:ext cx="95492" cy="1541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ar-EG"/>
              </a:p>
            </p:txBody>
          </p:sp>
          <p:sp>
            <p:nvSpPr>
              <p:cNvPr id="142" name="Rectangle 141">
                <a:extLst>
                  <a:ext uri="{FF2B5EF4-FFF2-40B4-BE49-F238E27FC236}">
                    <a16:creationId xmlns:a16="http://schemas.microsoft.com/office/drawing/2014/main" id="{C3874DD8-2223-4295-9BA2-EEAC964049A9}"/>
                  </a:ext>
                </a:extLst>
              </p:cNvPr>
              <p:cNvSpPr/>
              <p:nvPr/>
            </p:nvSpPr>
            <p:spPr>
              <a:xfrm rot="5400000">
                <a:off x="1962178" y="2622230"/>
                <a:ext cx="95492" cy="13334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ar-EG"/>
              </a:p>
            </p:txBody>
          </p:sp>
          <p:sp>
            <p:nvSpPr>
              <p:cNvPr id="143" name="Rectangle 142">
                <a:extLst>
                  <a:ext uri="{FF2B5EF4-FFF2-40B4-BE49-F238E27FC236}">
                    <a16:creationId xmlns:a16="http://schemas.microsoft.com/office/drawing/2014/main" id="{AC1C9A25-AA33-4092-8E3C-801EB6EC6D65}"/>
                  </a:ext>
                </a:extLst>
              </p:cNvPr>
              <p:cNvSpPr/>
              <p:nvPr/>
            </p:nvSpPr>
            <p:spPr>
              <a:xfrm rot="5400000">
                <a:off x="2006475" y="5409973"/>
                <a:ext cx="89635" cy="15412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ar-EG"/>
              </a:p>
            </p:txBody>
          </p:sp>
          <p:sp>
            <p:nvSpPr>
              <p:cNvPr id="144" name="Rectangle 143">
                <a:extLst>
                  <a:ext uri="{FF2B5EF4-FFF2-40B4-BE49-F238E27FC236}">
                    <a16:creationId xmlns:a16="http://schemas.microsoft.com/office/drawing/2014/main" id="{4B2767D6-4E57-43E4-A30F-A26493398AEF}"/>
                  </a:ext>
                </a:extLst>
              </p:cNvPr>
              <p:cNvSpPr/>
              <p:nvPr/>
            </p:nvSpPr>
            <p:spPr>
              <a:xfrm>
                <a:off x="1812552" y="2142679"/>
                <a:ext cx="95492" cy="13334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ar-EG"/>
              </a:p>
            </p:txBody>
          </p:sp>
          <p:sp>
            <p:nvSpPr>
              <p:cNvPr id="145" name="Rectangle 144">
                <a:extLst>
                  <a:ext uri="{FF2B5EF4-FFF2-40B4-BE49-F238E27FC236}">
                    <a16:creationId xmlns:a16="http://schemas.microsoft.com/office/drawing/2014/main" id="{A8346C68-8916-4312-8147-542EA71EEEE2}"/>
                  </a:ext>
                </a:extLst>
              </p:cNvPr>
              <p:cNvSpPr/>
              <p:nvPr/>
            </p:nvSpPr>
            <p:spPr>
              <a:xfrm rot="5400000">
                <a:off x="1474418" y="2537326"/>
                <a:ext cx="95492" cy="33547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ar-EG"/>
              </a:p>
            </p:txBody>
          </p:sp>
          <p:grpSp>
            <p:nvGrpSpPr>
              <p:cNvPr id="65" name="Group 64">
                <a:extLst>
                  <a:ext uri="{FF2B5EF4-FFF2-40B4-BE49-F238E27FC236}">
                    <a16:creationId xmlns:a16="http://schemas.microsoft.com/office/drawing/2014/main" id="{FA42A793-6C89-423F-B0B2-8F514AB25A1C}"/>
                  </a:ext>
                </a:extLst>
              </p:cNvPr>
              <p:cNvGrpSpPr/>
              <p:nvPr/>
            </p:nvGrpSpPr>
            <p:grpSpPr>
              <a:xfrm>
                <a:off x="765759" y="1044360"/>
                <a:ext cx="1362598" cy="4442678"/>
                <a:chOff x="765759" y="1044360"/>
                <a:chExt cx="1362598" cy="4442678"/>
              </a:xfrm>
            </p:grpSpPr>
            <p:cxnSp>
              <p:nvCxnSpPr>
                <p:cNvPr id="148" name="Straight Connector 147">
                  <a:extLst>
                    <a:ext uri="{FF2B5EF4-FFF2-40B4-BE49-F238E27FC236}">
                      <a16:creationId xmlns:a16="http://schemas.microsoft.com/office/drawing/2014/main" id="{64CF262B-07E4-4B71-AE13-81A660B98772}"/>
                    </a:ext>
                  </a:extLst>
                </p:cNvPr>
                <p:cNvCxnSpPr/>
                <p:nvPr/>
              </p:nvCxnSpPr>
              <p:spPr>
                <a:xfrm>
                  <a:off x="858022" y="1973207"/>
                  <a:ext cx="825623" cy="0"/>
                </a:xfrm>
                <a:prstGeom prst="line">
                  <a:avLst/>
                </a:prstGeom>
                <a:solidFill>
                  <a:srgbClr val="00344C"/>
                </a:solidFill>
                <a:ln w="28575">
                  <a:solidFill>
                    <a:srgbClr val="00344C"/>
                  </a:solidFill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1" name="Straight Connector 150">
                  <a:extLst>
                    <a:ext uri="{FF2B5EF4-FFF2-40B4-BE49-F238E27FC236}">
                      <a16:creationId xmlns:a16="http://schemas.microsoft.com/office/drawing/2014/main" id="{FBE88F88-86CB-4149-B183-694416F39C0A}"/>
                    </a:ext>
                  </a:extLst>
                </p:cNvPr>
                <p:cNvCxnSpPr>
                  <a:cxnSpLocks/>
                  <a:endCxn id="143" idx="0"/>
                </p:cNvCxnSpPr>
                <p:nvPr/>
              </p:nvCxnSpPr>
              <p:spPr>
                <a:xfrm>
                  <a:off x="1863594" y="5487036"/>
                  <a:ext cx="264763" cy="2"/>
                </a:xfrm>
                <a:prstGeom prst="line">
                  <a:avLst/>
                </a:prstGeom>
                <a:solidFill>
                  <a:srgbClr val="00344C"/>
                </a:solidFill>
                <a:ln w="28575">
                  <a:solidFill>
                    <a:srgbClr val="00344C"/>
                  </a:solidFill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2" name="Straight Connector 151">
                  <a:extLst>
                    <a:ext uri="{FF2B5EF4-FFF2-40B4-BE49-F238E27FC236}">
                      <a16:creationId xmlns:a16="http://schemas.microsoft.com/office/drawing/2014/main" id="{E129C899-C3D1-4ED4-B4FE-FF28C4649D6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851176" y="4103477"/>
                  <a:ext cx="244459" cy="0"/>
                </a:xfrm>
                <a:prstGeom prst="line">
                  <a:avLst/>
                </a:prstGeom>
                <a:solidFill>
                  <a:srgbClr val="00344C"/>
                </a:solidFill>
                <a:ln w="28575">
                  <a:solidFill>
                    <a:srgbClr val="00344C"/>
                  </a:solidFill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3" name="Straight Connector 152">
                  <a:extLst>
                    <a:ext uri="{FF2B5EF4-FFF2-40B4-BE49-F238E27FC236}">
                      <a16:creationId xmlns:a16="http://schemas.microsoft.com/office/drawing/2014/main" id="{0AFDB7CA-A0FF-4E40-8DC0-EDE66CF8EA7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856485" y="2684852"/>
                  <a:ext cx="244459" cy="0"/>
                </a:xfrm>
                <a:prstGeom prst="line">
                  <a:avLst/>
                </a:prstGeom>
                <a:solidFill>
                  <a:srgbClr val="00344C"/>
                </a:solidFill>
                <a:ln w="28575">
                  <a:solidFill>
                    <a:srgbClr val="00344C"/>
                  </a:solidFill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54" name="Group 153">
                  <a:extLst>
                    <a:ext uri="{FF2B5EF4-FFF2-40B4-BE49-F238E27FC236}">
                      <a16:creationId xmlns:a16="http://schemas.microsoft.com/office/drawing/2014/main" id="{8EDDDD3E-1838-4B9D-84CB-306B0E04BDDD}"/>
                    </a:ext>
                  </a:extLst>
                </p:cNvPr>
                <p:cNvGrpSpPr/>
                <p:nvPr/>
              </p:nvGrpSpPr>
              <p:grpSpPr>
                <a:xfrm flipH="1">
                  <a:off x="1855636" y="2148692"/>
                  <a:ext cx="2331" cy="3338343"/>
                  <a:chOff x="1425602" y="2969619"/>
                  <a:chExt cx="2331" cy="467450"/>
                </a:xfrm>
              </p:grpSpPr>
              <p:cxnSp>
                <p:nvCxnSpPr>
                  <p:cNvPr id="160" name="Straight Connector 159">
                    <a:extLst>
                      <a:ext uri="{FF2B5EF4-FFF2-40B4-BE49-F238E27FC236}">
                        <a16:creationId xmlns:a16="http://schemas.microsoft.com/office/drawing/2014/main" id="{2982950B-8B56-4CFA-B800-6DCD5921DCC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1425602" y="3013393"/>
                    <a:ext cx="2331" cy="423676"/>
                  </a:xfrm>
                  <a:prstGeom prst="line">
                    <a:avLst/>
                  </a:prstGeom>
                  <a:ln w="28575">
                    <a:solidFill>
                      <a:srgbClr val="00344C"/>
                    </a:solidFill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1" name="Straight Connector 160">
                    <a:extLst>
                      <a:ext uri="{FF2B5EF4-FFF2-40B4-BE49-F238E27FC236}">
                        <a16:creationId xmlns:a16="http://schemas.microsoft.com/office/drawing/2014/main" id="{D69B0C99-A659-414D-9CA7-AA857BF6FC2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425602" y="2969619"/>
                    <a:ext cx="2330" cy="456818"/>
                  </a:xfrm>
                  <a:prstGeom prst="line">
                    <a:avLst/>
                  </a:prstGeom>
                  <a:solidFill>
                    <a:srgbClr val="00344C"/>
                  </a:solidFill>
                  <a:ln w="28575">
                    <a:solidFill>
                      <a:srgbClr val="00344C"/>
                    </a:solidFill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55" name="Freeform: Shape 154">
                  <a:extLst>
                    <a:ext uri="{FF2B5EF4-FFF2-40B4-BE49-F238E27FC236}">
                      <a16:creationId xmlns:a16="http://schemas.microsoft.com/office/drawing/2014/main" id="{490B6D88-27F0-4BAD-8617-B480FD4933F9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5400000">
                  <a:off x="346427" y="1492691"/>
                  <a:ext cx="978204" cy="81541"/>
                </a:xfrm>
                <a:custGeom>
                  <a:avLst/>
                  <a:gdLst>
                    <a:gd name="connsiteX0" fmla="*/ 1318887 w 1417522"/>
                    <a:gd name="connsiteY0" fmla="*/ 209872 h 196878"/>
                    <a:gd name="connsiteX1" fmla="*/ 104936 w 1417522"/>
                    <a:gd name="connsiteY1" fmla="*/ 209872 h 196878"/>
                    <a:gd name="connsiteX2" fmla="*/ 0 w 1417522"/>
                    <a:gd name="connsiteY2" fmla="*/ 104936 h 196878"/>
                    <a:gd name="connsiteX3" fmla="*/ 0 w 1417522"/>
                    <a:gd name="connsiteY3" fmla="*/ 104936 h 196878"/>
                    <a:gd name="connsiteX4" fmla="*/ 104936 w 1417522"/>
                    <a:gd name="connsiteY4" fmla="*/ 0 h 196878"/>
                    <a:gd name="connsiteX5" fmla="*/ 1319084 w 1417522"/>
                    <a:gd name="connsiteY5" fmla="*/ 0 h 196878"/>
                    <a:gd name="connsiteX6" fmla="*/ 1424020 w 1417522"/>
                    <a:gd name="connsiteY6" fmla="*/ 104936 h 196878"/>
                    <a:gd name="connsiteX7" fmla="*/ 1424020 w 1417522"/>
                    <a:gd name="connsiteY7" fmla="*/ 104936 h 196878"/>
                    <a:gd name="connsiteX8" fmla="*/ 1318887 w 1417522"/>
                    <a:gd name="connsiteY8" fmla="*/ 209872 h 1968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417522" h="196878">
                      <a:moveTo>
                        <a:pt x="1318887" y="209872"/>
                      </a:moveTo>
                      <a:lnTo>
                        <a:pt x="104936" y="209872"/>
                      </a:lnTo>
                      <a:cubicBezTo>
                        <a:pt x="47251" y="209872"/>
                        <a:pt x="0" y="162621"/>
                        <a:pt x="0" y="104936"/>
                      </a:cubicBezTo>
                      <a:lnTo>
                        <a:pt x="0" y="104936"/>
                      </a:lnTo>
                      <a:cubicBezTo>
                        <a:pt x="0" y="47251"/>
                        <a:pt x="47251" y="0"/>
                        <a:pt x="104936" y="0"/>
                      </a:cubicBezTo>
                      <a:lnTo>
                        <a:pt x="1319084" y="0"/>
                      </a:lnTo>
                      <a:cubicBezTo>
                        <a:pt x="1376769" y="0"/>
                        <a:pt x="1424020" y="47251"/>
                        <a:pt x="1424020" y="104936"/>
                      </a:cubicBezTo>
                      <a:lnTo>
                        <a:pt x="1424020" y="104936"/>
                      </a:lnTo>
                      <a:cubicBezTo>
                        <a:pt x="1424020" y="162621"/>
                        <a:pt x="1376769" y="209872"/>
                        <a:pt x="1318887" y="209872"/>
                      </a:cubicBezTo>
                      <a:close/>
                    </a:path>
                  </a:pathLst>
                </a:custGeom>
                <a:solidFill>
                  <a:srgbClr val="00344C"/>
                </a:solidFill>
                <a:ln w="19682" cap="flat">
                  <a:solidFill>
                    <a:srgbClr val="00344C"/>
                  </a:solidFill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58" name="Oval 157">
                  <a:extLst>
                    <a:ext uri="{FF2B5EF4-FFF2-40B4-BE49-F238E27FC236}">
                      <a16:creationId xmlns:a16="http://schemas.microsoft.com/office/drawing/2014/main" id="{8E7BC85D-9828-4E09-8A31-DF821E0322A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65759" y="1907215"/>
                  <a:ext cx="130788" cy="134286"/>
                </a:xfrm>
                <a:prstGeom prst="ellipse">
                  <a:avLst/>
                </a:prstGeom>
                <a:solidFill>
                  <a:srgbClr val="00344C"/>
                </a:solidFill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sz="16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147" name="Inhaltsplatzhalter 4">
                <a:extLst>
                  <a:ext uri="{FF2B5EF4-FFF2-40B4-BE49-F238E27FC236}">
                    <a16:creationId xmlns:a16="http://schemas.microsoft.com/office/drawing/2014/main" id="{78DB3ED8-67EC-40F9-A90B-08124F4828C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1945" y="637696"/>
                <a:ext cx="579096" cy="430887"/>
              </a:xfrm>
              <a:prstGeom prst="rect">
                <a:avLst/>
              </a:prstGeom>
            </p:spPr>
            <p:txBody>
              <a:bodyPr wrap="square" lIns="0" tIns="0" rIns="0" bIns="0" anchor="ctr">
                <a:spAutoFit/>
              </a:bodyPr>
              <a:lstStyle>
                <a:lvl1pPr marL="272967" indent="-272967" algn="l" defTabSz="914127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1000"/>
                  </a:spcAft>
                  <a:buFont typeface="Wingdings" panose="05000000000000000000" pitchFamily="2" charset="2"/>
                  <a:buChar char="§"/>
                  <a:defRPr sz="2300" kern="1200">
                    <a:solidFill>
                      <a:schemeClr val="bg1"/>
                    </a:solidFill>
                    <a:latin typeface="Calibri Light" panose="020F0302020204030204" pitchFamily="34" charset="0"/>
                    <a:ea typeface="+mn-ea"/>
                    <a:cs typeface="+mn-cs"/>
                  </a:defRPr>
                </a:lvl1pPr>
                <a:lvl2pPr marL="807798" indent="-272967" algn="l" defTabSz="914127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1000"/>
                  </a:spcAft>
                  <a:buFont typeface="Symbol" panose="05050102010706020507" pitchFamily="18" charset="2"/>
                  <a:buChar char="-"/>
                  <a:defRPr sz="2000" kern="1200">
                    <a:solidFill>
                      <a:schemeClr val="bg1"/>
                    </a:solidFill>
                    <a:latin typeface="Calibri Light" panose="020F0302020204030204" pitchFamily="34" charset="0"/>
                    <a:ea typeface="+mn-ea"/>
                    <a:cs typeface="+mn-cs"/>
                  </a:defRPr>
                </a:lvl2pPr>
                <a:lvl3pPr marL="1080764" indent="-177748" algn="l" defTabSz="914127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1000"/>
                  </a:spcAft>
                  <a:buFont typeface="Symbol" panose="05050102010706020507" pitchFamily="18" charset="2"/>
                  <a:buChar char="-"/>
                  <a:defRPr sz="1900" kern="1200">
                    <a:solidFill>
                      <a:schemeClr val="bg1"/>
                    </a:solidFill>
                    <a:latin typeface="Calibri Light" panose="020F0302020204030204" pitchFamily="34" charset="0"/>
                    <a:ea typeface="+mn-ea"/>
                    <a:cs typeface="+mn-cs"/>
                  </a:defRPr>
                </a:lvl3pPr>
                <a:lvl4pPr marL="1436256" indent="-177748" algn="l" defTabSz="914127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1000"/>
                  </a:spcAft>
                  <a:buFont typeface="Symbol" panose="05050102010706020507" pitchFamily="18" charset="2"/>
                  <a:buChar char="-"/>
                  <a:defRPr sz="1600" kern="1200">
                    <a:solidFill>
                      <a:schemeClr val="bg1"/>
                    </a:solidFill>
                    <a:latin typeface="Calibri Light" panose="020F0302020204030204" pitchFamily="34" charset="0"/>
                    <a:ea typeface="+mn-ea"/>
                    <a:cs typeface="+mn-cs"/>
                  </a:defRPr>
                </a:lvl4pPr>
                <a:lvl5pPr marL="1793335" indent="-179335" algn="l" defTabSz="914127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1000"/>
                  </a:spcAft>
                  <a:buFont typeface="Symbol" panose="05050102010706020507" pitchFamily="18" charset="2"/>
                  <a:buChar char="-"/>
                  <a:defRPr sz="1600" kern="1200">
                    <a:solidFill>
                      <a:schemeClr val="bg1"/>
                    </a:solidFill>
                    <a:latin typeface="Calibri Light" panose="020F0302020204030204" pitchFamily="34" charset="0"/>
                    <a:ea typeface="+mn-ea"/>
                    <a:cs typeface="+mn-cs"/>
                  </a:defRPr>
                </a:lvl5pPr>
                <a:lvl6pPr marL="2513847" indent="-228532" algn="l" defTabSz="914127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910" indent="-228532" algn="l" defTabSz="914127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972" indent="-228532" algn="l" defTabSz="914127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5034" indent="-228532" algn="l" defTabSz="914127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00000"/>
                  </a:lnSpc>
                  <a:spcAft>
                    <a:spcPts val="1200"/>
                  </a:spcAft>
                  <a:buNone/>
                </a:pPr>
                <a:r>
                  <a:rPr lang="en-US" sz="2800" b="1" dirty="0">
                    <a:latin typeface="Roboto" pitchFamily="2" charset="0"/>
                    <a:ea typeface="Roboto Light" panose="02000000000000000000" pitchFamily="2" charset="0"/>
                  </a:rPr>
                  <a:t>1.0</a:t>
                </a:r>
                <a:endParaRPr lang="en-US" sz="1800" dirty="0">
                  <a:latin typeface="Roboto Light" panose="02000000000000000000" pitchFamily="2" charset="0"/>
                  <a:ea typeface="Roboto Light" panose="02000000000000000000" pitchFamily="2" charset="0"/>
                </a:endParaRPr>
              </a:p>
            </p:txBody>
          </p:sp>
        </p:grp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29F04B7E-1280-48C2-8D72-91EA28FB7EE9}"/>
                </a:ext>
              </a:extLst>
            </p:cNvPr>
            <p:cNvSpPr txBox="1"/>
            <p:nvPr/>
          </p:nvSpPr>
          <p:spPr>
            <a:xfrm>
              <a:off x="2151313" y="5750441"/>
              <a:ext cx="4312481" cy="646331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ar-EG" sz="1200" dirty="0">
                  <a:solidFill>
                    <a:srgbClr val="FF3654"/>
                  </a:solidFill>
                </a:rPr>
                <a:t>●</a:t>
              </a:r>
              <a:r>
                <a:rPr lang="en-US" sz="1200" dirty="0"/>
                <a:t> Diagnostic Requested Sub Service Verifications if found.</a:t>
              </a:r>
            </a:p>
            <a:p>
              <a:r>
                <a:rPr lang="ar-EG" sz="1200" dirty="0">
                  <a:solidFill>
                    <a:srgbClr val="FF3654"/>
                  </a:solidFill>
                </a:rPr>
                <a:t>●</a:t>
              </a:r>
              <a:r>
                <a:rPr lang="en-US" sz="1200" dirty="0">
                  <a:solidFill>
                    <a:srgbClr val="FF3654"/>
                  </a:solidFill>
                </a:rPr>
                <a:t> </a:t>
              </a:r>
              <a:r>
                <a:rPr lang="en-US" sz="1200" dirty="0"/>
                <a:t>Processes the Internal Services and Sub Services.</a:t>
              </a:r>
              <a:endParaRPr lang="ar-EG" sz="1200" dirty="0">
                <a:solidFill>
                  <a:srgbClr val="FF3654"/>
                </a:solidFill>
              </a:endParaRPr>
            </a:p>
            <a:p>
              <a:r>
                <a:rPr lang="en-US" sz="1200" dirty="0"/>
                <a:t> </a:t>
              </a:r>
              <a:endParaRPr lang="ar-EG" sz="1200" dirty="0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77772781-3D35-4FDE-8CDE-FD4A48933E27}"/>
                </a:ext>
              </a:extLst>
            </p:cNvPr>
            <p:cNvSpPr txBox="1"/>
            <p:nvPr/>
          </p:nvSpPr>
          <p:spPr>
            <a:xfrm>
              <a:off x="2151313" y="4364008"/>
              <a:ext cx="4312481" cy="461665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ar-EG" sz="1200" dirty="0">
                  <a:solidFill>
                    <a:srgbClr val="FF3654"/>
                  </a:solidFill>
                </a:rPr>
                <a:t>●</a:t>
              </a:r>
              <a:r>
                <a:rPr lang="en-US" sz="1200" dirty="0"/>
                <a:t> Diagnostic Requested Service Verifications.</a:t>
              </a:r>
            </a:p>
            <a:p>
              <a:r>
                <a:rPr lang="ar-EG" sz="1200" dirty="0">
                  <a:solidFill>
                    <a:srgbClr val="FF3654"/>
                  </a:solidFill>
                </a:rPr>
                <a:t>●</a:t>
              </a:r>
              <a:r>
                <a:rPr lang="en-US" sz="1200" dirty="0"/>
                <a:t> Delegates Internal and External Services.</a:t>
              </a:r>
              <a:endParaRPr lang="ar-EG" sz="1200" dirty="0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C4B77C89-9BFE-42B7-9E6F-EF66392F2956}"/>
                </a:ext>
              </a:extLst>
            </p:cNvPr>
            <p:cNvSpPr txBox="1"/>
            <p:nvPr/>
          </p:nvSpPr>
          <p:spPr>
            <a:xfrm>
              <a:off x="2166661" y="2970438"/>
              <a:ext cx="4312481" cy="461665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ar-EG" sz="1200" dirty="0">
                  <a:solidFill>
                    <a:srgbClr val="FF3654"/>
                  </a:solidFill>
                </a:rPr>
                <a:t>●</a:t>
              </a:r>
              <a:r>
                <a:rPr lang="en-US" sz="1200" dirty="0"/>
                <a:t> Guarantees Response Timing to Tester. </a:t>
              </a:r>
            </a:p>
            <a:p>
              <a:r>
                <a:rPr lang="ar-EG" sz="1200" dirty="0">
                  <a:solidFill>
                    <a:srgbClr val="FF3654"/>
                  </a:solidFill>
                </a:rPr>
                <a:t>●</a:t>
              </a:r>
              <a:r>
                <a:rPr lang="en-US" sz="1200" dirty="0">
                  <a:solidFill>
                    <a:srgbClr val="FF3654"/>
                  </a:solidFill>
                </a:rPr>
                <a:t> </a:t>
              </a:r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G</a:t>
              </a:r>
              <a:r>
                <a:rPr lang="en-US" sz="1200" dirty="0"/>
                <a:t>uarantees Diagnostic Protocol Timing.</a:t>
              </a:r>
              <a:endParaRPr lang="ar-EG" sz="1200" dirty="0"/>
            </a:p>
          </p:txBody>
        </p:sp>
      </p:grpSp>
      <p:sp>
        <p:nvSpPr>
          <p:cNvPr id="82" name="TextBox 81">
            <a:extLst>
              <a:ext uri="{FF2B5EF4-FFF2-40B4-BE49-F238E27FC236}">
                <a16:creationId xmlns:a16="http://schemas.microsoft.com/office/drawing/2014/main" id="{4099B874-AE08-4050-96A0-EE9E15F339D4}"/>
              </a:ext>
            </a:extLst>
          </p:cNvPr>
          <p:cNvSpPr txBox="1"/>
          <p:nvPr/>
        </p:nvSpPr>
        <p:spPr>
          <a:xfrm>
            <a:off x="6423090" y="6470738"/>
            <a:ext cx="4382542" cy="27699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200" i="1" dirty="0">
                <a:solidFill>
                  <a:schemeClr val="tx1">
                    <a:lumMod val="65000"/>
                    <a:lumOff val="35000"/>
                  </a:schemeClr>
                </a:solidFill>
                <a:cs typeface="+mj-cs"/>
              </a:rPr>
              <a:t> Figure:  Diagnostic Communication Manager (DCM). </a:t>
            </a:r>
            <a:endParaRPr lang="ar-EG" sz="1200" i="1" dirty="0">
              <a:solidFill>
                <a:schemeClr val="tx1">
                  <a:lumMod val="65000"/>
                  <a:lumOff val="35000"/>
                </a:schemeClr>
              </a:solidFill>
              <a:cs typeface="+mj-cs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E354F119-B549-4DE9-8C10-FCF3C2A7AA3F}"/>
              </a:ext>
            </a:extLst>
          </p:cNvPr>
          <p:cNvSpPr/>
          <p:nvPr/>
        </p:nvSpPr>
        <p:spPr>
          <a:xfrm>
            <a:off x="6520422" y="1993095"/>
            <a:ext cx="4095750" cy="23685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RTE</a:t>
            </a:r>
            <a:endParaRPr lang="ar-EG" b="1" dirty="0">
              <a:solidFill>
                <a:schemeClr val="tx1"/>
              </a:solidFill>
            </a:endParaRP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0BC5EEDB-0A68-45D8-86D8-69F5199F6433}"/>
              </a:ext>
            </a:extLst>
          </p:cNvPr>
          <p:cNvSpPr/>
          <p:nvPr/>
        </p:nvSpPr>
        <p:spPr>
          <a:xfrm rot="16200000">
            <a:off x="9645156" y="1967896"/>
            <a:ext cx="267556" cy="276999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DDC85CA1-628E-41E7-94F9-42679B6B3E60}"/>
              </a:ext>
            </a:extLst>
          </p:cNvPr>
          <p:cNvSpPr/>
          <p:nvPr/>
        </p:nvSpPr>
        <p:spPr>
          <a:xfrm rot="5400000">
            <a:off x="7407338" y="1967896"/>
            <a:ext cx="267556" cy="276999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85" name="Graphic 19">
            <a:extLst>
              <a:ext uri="{FF2B5EF4-FFF2-40B4-BE49-F238E27FC236}">
                <a16:creationId xmlns:a16="http://schemas.microsoft.com/office/drawing/2014/main" id="{CE484CF5-B4E7-44A4-A170-7FD0CCED1480}"/>
              </a:ext>
            </a:extLst>
          </p:cNvPr>
          <p:cNvSpPr>
            <a:spLocks noChangeAspect="1"/>
          </p:cNvSpPr>
          <p:nvPr/>
        </p:nvSpPr>
        <p:spPr>
          <a:xfrm>
            <a:off x="8757265" y="2021468"/>
            <a:ext cx="242214" cy="176615"/>
          </a:xfrm>
          <a:custGeom>
            <a:avLst/>
            <a:gdLst>
              <a:gd name="connsiteX0" fmla="*/ 455965 w 457200"/>
              <a:gd name="connsiteY0" fmla="*/ 2809 h 333375"/>
              <a:gd name="connsiteX1" fmla="*/ 449107 w 457200"/>
              <a:gd name="connsiteY1" fmla="*/ 46 h 333375"/>
              <a:gd name="connsiteX2" fmla="*/ 447392 w 457200"/>
              <a:gd name="connsiteY2" fmla="*/ 332 h 333375"/>
              <a:gd name="connsiteX3" fmla="*/ 5623 w 457200"/>
              <a:gd name="connsiteY3" fmla="*/ 120538 h 333375"/>
              <a:gd name="connsiteX4" fmla="*/ 3 w 457200"/>
              <a:gd name="connsiteY4" fmla="*/ 127681 h 333375"/>
              <a:gd name="connsiteX5" fmla="*/ 5242 w 457200"/>
              <a:gd name="connsiteY5" fmla="*/ 135111 h 333375"/>
              <a:gd name="connsiteX6" fmla="*/ 166881 w 457200"/>
              <a:gd name="connsiteY6" fmla="*/ 188070 h 333375"/>
              <a:gd name="connsiteX7" fmla="*/ 152403 w 457200"/>
              <a:gd name="connsiteY7" fmla="*/ 303799 h 333375"/>
              <a:gd name="connsiteX8" fmla="*/ 156213 w 457200"/>
              <a:gd name="connsiteY8" fmla="*/ 311323 h 333375"/>
              <a:gd name="connsiteX9" fmla="*/ 160023 w 457200"/>
              <a:gd name="connsiteY9" fmla="*/ 312371 h 333375"/>
              <a:gd name="connsiteX10" fmla="*/ 164595 w 457200"/>
              <a:gd name="connsiteY10" fmla="*/ 310847 h 333375"/>
              <a:gd name="connsiteX11" fmla="*/ 223745 w 457200"/>
              <a:gd name="connsiteY11" fmla="*/ 265508 h 333375"/>
              <a:gd name="connsiteX12" fmla="*/ 275657 w 457200"/>
              <a:gd name="connsiteY12" fmla="*/ 339613 h 333375"/>
              <a:gd name="connsiteX13" fmla="*/ 281848 w 457200"/>
              <a:gd name="connsiteY13" fmla="*/ 342851 h 333375"/>
              <a:gd name="connsiteX14" fmla="*/ 282324 w 457200"/>
              <a:gd name="connsiteY14" fmla="*/ 342851 h 333375"/>
              <a:gd name="connsiteX15" fmla="*/ 288611 w 457200"/>
              <a:gd name="connsiteY15" fmla="*/ 338755 h 333375"/>
              <a:gd name="connsiteX16" fmla="*/ 456727 w 457200"/>
              <a:gd name="connsiteY16" fmla="*/ 11095 h 333375"/>
              <a:gd name="connsiteX17" fmla="*/ 455965 w 457200"/>
              <a:gd name="connsiteY17" fmla="*/ 2809 h 333375"/>
              <a:gd name="connsiteX18" fmla="*/ 455965 w 457200"/>
              <a:gd name="connsiteY18" fmla="*/ 2809 h 333375"/>
              <a:gd name="connsiteX19" fmla="*/ 403101 w 457200"/>
              <a:gd name="connsiteY19" fmla="*/ 28240 h 333375"/>
              <a:gd name="connsiteX20" fmla="*/ 174215 w 457200"/>
              <a:gd name="connsiteY20" fmla="*/ 174449 h 333375"/>
              <a:gd name="connsiteX21" fmla="*/ 34198 w 457200"/>
              <a:gd name="connsiteY21" fmla="*/ 128539 h 333375"/>
              <a:gd name="connsiteX22" fmla="*/ 403101 w 457200"/>
              <a:gd name="connsiteY22" fmla="*/ 28240 h 333375"/>
              <a:gd name="connsiteX23" fmla="*/ 169834 w 457200"/>
              <a:gd name="connsiteY23" fmla="*/ 287606 h 333375"/>
              <a:gd name="connsiteX24" fmla="*/ 180407 w 457200"/>
              <a:gd name="connsiteY24" fmla="*/ 203405 h 333375"/>
              <a:gd name="connsiteX25" fmla="*/ 215078 w 457200"/>
              <a:gd name="connsiteY25" fmla="*/ 253030 h 333375"/>
              <a:gd name="connsiteX26" fmla="*/ 169834 w 457200"/>
              <a:gd name="connsiteY26" fmla="*/ 287606 h 333375"/>
              <a:gd name="connsiteX27" fmla="*/ 280991 w 457200"/>
              <a:gd name="connsiteY27" fmla="*/ 320467 h 333375"/>
              <a:gd name="connsiteX28" fmla="*/ 186122 w 457200"/>
              <a:gd name="connsiteY28" fmla="*/ 184927 h 333375"/>
              <a:gd name="connsiteX29" fmla="*/ 430724 w 457200"/>
              <a:gd name="connsiteY29" fmla="*/ 28717 h 333375"/>
              <a:gd name="connsiteX30" fmla="*/ 280991 w 457200"/>
              <a:gd name="connsiteY30" fmla="*/ 320467 h 333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457200" h="333375">
                <a:moveTo>
                  <a:pt x="455965" y="2809"/>
                </a:moveTo>
                <a:cubicBezTo>
                  <a:pt x="454346" y="808"/>
                  <a:pt x="451679" y="-239"/>
                  <a:pt x="449107" y="46"/>
                </a:cubicBezTo>
                <a:cubicBezTo>
                  <a:pt x="448535" y="46"/>
                  <a:pt x="447964" y="237"/>
                  <a:pt x="447392" y="332"/>
                </a:cubicBezTo>
                <a:lnTo>
                  <a:pt x="5623" y="120538"/>
                </a:lnTo>
                <a:cubicBezTo>
                  <a:pt x="2384" y="121395"/>
                  <a:pt x="98" y="124348"/>
                  <a:pt x="3" y="127681"/>
                </a:cubicBezTo>
                <a:cubicBezTo>
                  <a:pt x="-92" y="131015"/>
                  <a:pt x="2003" y="134063"/>
                  <a:pt x="5242" y="135111"/>
                </a:cubicBezTo>
                <a:lnTo>
                  <a:pt x="166881" y="188070"/>
                </a:lnTo>
                <a:lnTo>
                  <a:pt x="152403" y="303799"/>
                </a:lnTo>
                <a:cubicBezTo>
                  <a:pt x="152022" y="306847"/>
                  <a:pt x="153546" y="309799"/>
                  <a:pt x="156213" y="311323"/>
                </a:cubicBezTo>
                <a:cubicBezTo>
                  <a:pt x="157356" y="311990"/>
                  <a:pt x="158690" y="312371"/>
                  <a:pt x="160023" y="312371"/>
                </a:cubicBezTo>
                <a:cubicBezTo>
                  <a:pt x="161642" y="312371"/>
                  <a:pt x="163262" y="311895"/>
                  <a:pt x="164595" y="310847"/>
                </a:cubicBezTo>
                <a:lnTo>
                  <a:pt x="223745" y="265508"/>
                </a:lnTo>
                <a:lnTo>
                  <a:pt x="275657" y="339613"/>
                </a:lnTo>
                <a:cubicBezTo>
                  <a:pt x="277085" y="341613"/>
                  <a:pt x="279467" y="342851"/>
                  <a:pt x="281848" y="342851"/>
                </a:cubicBezTo>
                <a:cubicBezTo>
                  <a:pt x="282038" y="342851"/>
                  <a:pt x="282229" y="342851"/>
                  <a:pt x="282324" y="342851"/>
                </a:cubicBezTo>
                <a:cubicBezTo>
                  <a:pt x="284991" y="342661"/>
                  <a:pt x="287372" y="341137"/>
                  <a:pt x="288611" y="338755"/>
                </a:cubicBezTo>
                <a:lnTo>
                  <a:pt x="456727" y="11095"/>
                </a:lnTo>
                <a:cubicBezTo>
                  <a:pt x="458251" y="8333"/>
                  <a:pt x="457870" y="5095"/>
                  <a:pt x="455965" y="2809"/>
                </a:cubicBezTo>
                <a:lnTo>
                  <a:pt x="455965" y="2809"/>
                </a:lnTo>
                <a:close/>
                <a:moveTo>
                  <a:pt x="403101" y="28240"/>
                </a:moveTo>
                <a:lnTo>
                  <a:pt x="174215" y="174449"/>
                </a:lnTo>
                <a:lnTo>
                  <a:pt x="34198" y="128539"/>
                </a:lnTo>
                <a:lnTo>
                  <a:pt x="403101" y="28240"/>
                </a:lnTo>
                <a:close/>
                <a:moveTo>
                  <a:pt x="169834" y="287606"/>
                </a:moveTo>
                <a:lnTo>
                  <a:pt x="180407" y="203405"/>
                </a:lnTo>
                <a:lnTo>
                  <a:pt x="215078" y="253030"/>
                </a:lnTo>
                <a:lnTo>
                  <a:pt x="169834" y="287606"/>
                </a:lnTo>
                <a:close/>
                <a:moveTo>
                  <a:pt x="280991" y="320467"/>
                </a:moveTo>
                <a:lnTo>
                  <a:pt x="186122" y="184927"/>
                </a:lnTo>
                <a:lnTo>
                  <a:pt x="430724" y="28717"/>
                </a:lnTo>
                <a:lnTo>
                  <a:pt x="280991" y="320467"/>
                </a:lnTo>
                <a:close/>
              </a:path>
            </a:pathLst>
          </a:custGeom>
          <a:solidFill>
            <a:srgbClr val="43516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C59F9DB-EA23-4E7C-9EB0-C8696404B5D9}"/>
              </a:ext>
            </a:extLst>
          </p:cNvPr>
          <p:cNvSpPr txBox="1"/>
          <p:nvPr/>
        </p:nvSpPr>
        <p:spPr>
          <a:xfrm>
            <a:off x="5166267" y="112263"/>
            <a:ext cx="5161536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800" b="1" i="1" dirty="0">
                <a:solidFill>
                  <a:schemeClr val="bg1">
                    <a:lumMod val="65000"/>
                  </a:schemeClr>
                </a:solidFill>
              </a:rPr>
              <a:t>ISO 14229 - Unified Diagnostic Services (UDS).</a:t>
            </a:r>
            <a:br>
              <a:rPr lang="en-US" sz="1800" b="1" i="1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sz="1800" b="1" i="1" dirty="0">
                <a:solidFill>
                  <a:schemeClr val="bg1">
                    <a:lumMod val="65000"/>
                  </a:schemeClr>
                </a:solidFill>
              </a:rPr>
              <a:t>Diagnostic Communication Manager (DCM).</a:t>
            </a:r>
            <a:endParaRPr lang="ar-EG" i="1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122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53" presetClass="entr" presetSubtype="16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75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" grpId="0" animBg="1"/>
      <p:bldP spid="8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ome">
            <a:extLst>
              <a:ext uri="{FF2B5EF4-FFF2-40B4-BE49-F238E27FC236}">
                <a16:creationId xmlns:a16="http://schemas.microsoft.com/office/drawing/2014/main" id="{9F1C6FEE-1FF5-4128-995B-ED894BCCE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7086" y="113088"/>
            <a:ext cx="1176804" cy="1176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5B949A97-BAF4-441C-9DBA-25C181893374}"/>
              </a:ext>
            </a:extLst>
          </p:cNvPr>
          <p:cNvGrpSpPr/>
          <p:nvPr/>
        </p:nvGrpSpPr>
        <p:grpSpPr>
          <a:xfrm>
            <a:off x="89807" y="112263"/>
            <a:ext cx="6375563" cy="5803264"/>
            <a:chOff x="89807" y="112263"/>
            <a:chExt cx="6375563" cy="5803264"/>
          </a:xfrm>
        </p:grpSpPr>
        <p:sp>
          <p:nvSpPr>
            <p:cNvPr id="68" name="Rounded Rectangle 61">
              <a:extLst>
                <a:ext uri="{FF2B5EF4-FFF2-40B4-BE49-F238E27FC236}">
                  <a16:creationId xmlns:a16="http://schemas.microsoft.com/office/drawing/2014/main" id="{14B932B8-378B-41BE-BBA5-571697A1D2B3}"/>
                </a:ext>
              </a:extLst>
            </p:cNvPr>
            <p:cNvSpPr/>
            <p:nvPr/>
          </p:nvSpPr>
          <p:spPr>
            <a:xfrm>
              <a:off x="1598822" y="2415623"/>
              <a:ext cx="4312481" cy="575838"/>
            </a:xfrm>
            <a:prstGeom prst="roundRect">
              <a:avLst>
                <a:gd name="adj" fmla="val 50000"/>
              </a:avLst>
            </a:prstGeom>
            <a:solidFill>
              <a:srgbClr val="00B5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BBE3E073-A813-4EF8-A600-35DEF2D6D6CF}"/>
                </a:ext>
              </a:extLst>
            </p:cNvPr>
            <p:cNvSpPr/>
            <p:nvPr/>
          </p:nvSpPr>
          <p:spPr>
            <a:xfrm>
              <a:off x="1628070" y="2465100"/>
              <a:ext cx="464459" cy="476883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E8E5D882-B5C3-406E-85EA-D74444EAC64F}"/>
                </a:ext>
              </a:extLst>
            </p:cNvPr>
            <p:cNvSpPr txBox="1"/>
            <p:nvPr/>
          </p:nvSpPr>
          <p:spPr>
            <a:xfrm>
              <a:off x="1633970" y="2563560"/>
              <a:ext cx="465652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IN" sz="1200" b="1" dirty="0">
                  <a:latin typeface="Arial" panose="020B0604020202020204" pitchFamily="34" charset="0"/>
                  <a:cs typeface="Arial" panose="020B0604020202020204" pitchFamily="34" charset="0"/>
                </a:rPr>
                <a:t>2.2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8AE76CF6-493D-40F6-B6ED-ECF3E8EF2B8F}"/>
                </a:ext>
              </a:extLst>
            </p:cNvPr>
            <p:cNvSpPr txBox="1"/>
            <p:nvPr/>
          </p:nvSpPr>
          <p:spPr>
            <a:xfrm>
              <a:off x="2098153" y="2512542"/>
              <a:ext cx="4351977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IN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Tester Present</a:t>
              </a:r>
            </a:p>
          </p:txBody>
        </p:sp>
        <p:sp>
          <p:nvSpPr>
            <p:cNvPr id="64" name="Rounded Rectangle 61">
              <a:extLst>
                <a:ext uri="{FF2B5EF4-FFF2-40B4-BE49-F238E27FC236}">
                  <a16:creationId xmlns:a16="http://schemas.microsoft.com/office/drawing/2014/main" id="{E3701BF0-3382-4E01-B8D7-21C16F1417E5}"/>
                </a:ext>
              </a:extLst>
            </p:cNvPr>
            <p:cNvSpPr/>
            <p:nvPr/>
          </p:nvSpPr>
          <p:spPr>
            <a:xfrm>
              <a:off x="1598822" y="3147669"/>
              <a:ext cx="4312481" cy="575838"/>
            </a:xfrm>
            <a:prstGeom prst="roundRect">
              <a:avLst>
                <a:gd name="adj" fmla="val 50000"/>
              </a:avLst>
            </a:prstGeom>
            <a:solidFill>
              <a:srgbClr val="00B5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E7D9E4D5-766F-4DA7-9820-B908FCCF3853}"/>
                </a:ext>
              </a:extLst>
            </p:cNvPr>
            <p:cNvSpPr/>
            <p:nvPr/>
          </p:nvSpPr>
          <p:spPr>
            <a:xfrm>
              <a:off x="1628070" y="3197146"/>
              <a:ext cx="464459" cy="476883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30980ED8-F98C-4867-B841-218F13146F59}"/>
                </a:ext>
              </a:extLst>
            </p:cNvPr>
            <p:cNvSpPr txBox="1"/>
            <p:nvPr/>
          </p:nvSpPr>
          <p:spPr>
            <a:xfrm>
              <a:off x="1571932" y="3277023"/>
              <a:ext cx="605025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IN" sz="1200" b="1" dirty="0">
                  <a:latin typeface="Arial" panose="020B0604020202020204" pitchFamily="34" charset="0"/>
                  <a:cs typeface="Arial" panose="020B0604020202020204" pitchFamily="34" charset="0"/>
                </a:rPr>
                <a:t>2.3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28677592-D81C-43A5-9A8A-601F5E28D10C}"/>
                </a:ext>
              </a:extLst>
            </p:cNvPr>
            <p:cNvSpPr txBox="1"/>
            <p:nvPr/>
          </p:nvSpPr>
          <p:spPr>
            <a:xfrm>
              <a:off x="2098153" y="3244589"/>
              <a:ext cx="4351977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Read Data by Identifier</a:t>
              </a:r>
              <a:endParaRPr lang="en-IN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050BB862-69A2-4062-BC6B-E839B95EE093}"/>
                </a:ext>
              </a:extLst>
            </p:cNvPr>
            <p:cNvGrpSpPr/>
            <p:nvPr/>
          </p:nvGrpSpPr>
          <p:grpSpPr>
            <a:xfrm>
              <a:off x="89807" y="112263"/>
              <a:ext cx="6111701" cy="1495307"/>
              <a:chOff x="34216" y="-655"/>
              <a:chExt cx="6111701" cy="1495307"/>
            </a:xfrm>
          </p:grpSpPr>
          <p:grpSp>
            <p:nvGrpSpPr>
              <p:cNvPr id="76" name="Group 75">
                <a:extLst>
                  <a:ext uri="{FF2B5EF4-FFF2-40B4-BE49-F238E27FC236}">
                    <a16:creationId xmlns:a16="http://schemas.microsoft.com/office/drawing/2014/main" id="{71F71170-53A5-4D2F-AAA6-DA9960E435AA}"/>
                  </a:ext>
                </a:extLst>
              </p:cNvPr>
              <p:cNvGrpSpPr/>
              <p:nvPr/>
            </p:nvGrpSpPr>
            <p:grpSpPr>
              <a:xfrm>
                <a:off x="111191" y="83243"/>
                <a:ext cx="4739832" cy="1309713"/>
                <a:chOff x="1220742" y="2548712"/>
                <a:chExt cx="4739832" cy="1309713"/>
              </a:xfrm>
              <a:solidFill>
                <a:srgbClr val="22445F"/>
              </a:solidFill>
            </p:grpSpPr>
            <p:sp>
              <p:nvSpPr>
                <p:cNvPr id="80" name="Freeform: Shape 79">
                  <a:extLst>
                    <a:ext uri="{FF2B5EF4-FFF2-40B4-BE49-F238E27FC236}">
                      <a16:creationId xmlns:a16="http://schemas.microsoft.com/office/drawing/2014/main" id="{F863814B-C440-4E4D-A46C-700EB8D1EA41}"/>
                    </a:ext>
                  </a:extLst>
                </p:cNvPr>
                <p:cNvSpPr/>
                <p:nvPr/>
              </p:nvSpPr>
              <p:spPr>
                <a:xfrm>
                  <a:off x="1885128" y="2642242"/>
                  <a:ext cx="4075446" cy="1114150"/>
                </a:xfrm>
                <a:custGeom>
                  <a:avLst/>
                  <a:gdLst>
                    <a:gd name="connsiteX0" fmla="*/ 4080137 w 4075445"/>
                    <a:gd name="connsiteY0" fmla="*/ 563819 h 1114150"/>
                    <a:gd name="connsiteX1" fmla="*/ 3913014 w 4075445"/>
                    <a:gd name="connsiteY1" fmla="*/ 974882 h 1114150"/>
                    <a:gd name="connsiteX2" fmla="*/ 3508988 w 4075445"/>
                    <a:gd name="connsiteY2" fmla="*/ 1142298 h 1114150"/>
                    <a:gd name="connsiteX3" fmla="*/ 0 w 4075445"/>
                    <a:gd name="connsiteY3" fmla="*/ 1142298 h 1114150"/>
                    <a:gd name="connsiteX4" fmla="*/ 571149 w 4075445"/>
                    <a:gd name="connsiteY4" fmla="*/ 571149 h 1114150"/>
                    <a:gd name="connsiteX5" fmla="*/ 571149 w 4075445"/>
                    <a:gd name="connsiteY5" fmla="*/ 571149 h 1114150"/>
                    <a:gd name="connsiteX6" fmla="*/ 1142298 w 4075445"/>
                    <a:gd name="connsiteY6" fmla="*/ 0 h 1114150"/>
                    <a:gd name="connsiteX7" fmla="*/ 3493742 w 4075445"/>
                    <a:gd name="connsiteY7" fmla="*/ 0 h 1114150"/>
                    <a:gd name="connsiteX8" fmla="*/ 4080137 w 4075445"/>
                    <a:gd name="connsiteY8" fmla="*/ 563819 h 1114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075445" h="1114150">
                      <a:moveTo>
                        <a:pt x="4080137" y="563819"/>
                      </a:moveTo>
                      <a:cubicBezTo>
                        <a:pt x="4082189" y="724491"/>
                        <a:pt x="4017686" y="870210"/>
                        <a:pt x="3913014" y="974882"/>
                      </a:cubicBezTo>
                      <a:cubicBezTo>
                        <a:pt x="3809809" y="1078381"/>
                        <a:pt x="3666728" y="1142298"/>
                        <a:pt x="3508988" y="1142298"/>
                      </a:cubicBezTo>
                      <a:lnTo>
                        <a:pt x="0" y="1142298"/>
                      </a:lnTo>
                      <a:cubicBezTo>
                        <a:pt x="315481" y="1142298"/>
                        <a:pt x="571149" y="886336"/>
                        <a:pt x="571149" y="571149"/>
                      </a:cubicBezTo>
                      <a:lnTo>
                        <a:pt x="571149" y="571149"/>
                      </a:lnTo>
                      <a:cubicBezTo>
                        <a:pt x="571149" y="255668"/>
                        <a:pt x="826817" y="0"/>
                        <a:pt x="1142298" y="0"/>
                      </a:cubicBezTo>
                      <a:lnTo>
                        <a:pt x="3493742" y="0"/>
                      </a:lnTo>
                      <a:cubicBezTo>
                        <a:pt x="3809223" y="-293"/>
                        <a:pt x="4076032" y="248632"/>
                        <a:pt x="4080137" y="563819"/>
                      </a:cubicBezTo>
                      <a:close/>
                    </a:path>
                  </a:pathLst>
                </a:custGeom>
                <a:solidFill>
                  <a:srgbClr val="00B59A"/>
                </a:solidFill>
                <a:ln w="2928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1" name="Freeform: Shape 80">
                  <a:extLst>
                    <a:ext uri="{FF2B5EF4-FFF2-40B4-BE49-F238E27FC236}">
                      <a16:creationId xmlns:a16="http://schemas.microsoft.com/office/drawing/2014/main" id="{2D57FBD9-B428-4A8A-B125-0D36C6B3C89B}"/>
                    </a:ext>
                  </a:extLst>
                </p:cNvPr>
                <p:cNvSpPr/>
                <p:nvPr/>
              </p:nvSpPr>
              <p:spPr>
                <a:xfrm>
                  <a:off x="1220742" y="2548712"/>
                  <a:ext cx="645035" cy="645034"/>
                </a:xfrm>
                <a:custGeom>
                  <a:avLst/>
                  <a:gdLst>
                    <a:gd name="connsiteX0" fmla="*/ 664679 w 645034"/>
                    <a:gd name="connsiteY0" fmla="*/ 0 h 645034"/>
                    <a:gd name="connsiteX1" fmla="*/ 664679 w 645034"/>
                    <a:gd name="connsiteY1" fmla="*/ 664679 h 645034"/>
                    <a:gd name="connsiteX2" fmla="*/ 0 w 645034"/>
                    <a:gd name="connsiteY2" fmla="*/ 664679 h 645034"/>
                    <a:gd name="connsiteX3" fmla="*/ 664679 w 645034"/>
                    <a:gd name="connsiteY3" fmla="*/ 0 h 6450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45034" h="645034">
                      <a:moveTo>
                        <a:pt x="664679" y="0"/>
                      </a:moveTo>
                      <a:lnTo>
                        <a:pt x="664679" y="664679"/>
                      </a:lnTo>
                      <a:lnTo>
                        <a:pt x="0" y="664679"/>
                      </a:lnTo>
                      <a:cubicBezTo>
                        <a:pt x="0" y="297595"/>
                        <a:pt x="297595" y="0"/>
                        <a:pt x="664679" y="0"/>
                      </a:cubicBezTo>
                      <a:close/>
                    </a:path>
                  </a:pathLst>
                </a:custGeom>
                <a:solidFill>
                  <a:srgbClr val="00B59A"/>
                </a:solidFill>
                <a:ln w="2928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2" name="Freeform: Shape 81">
                  <a:extLst>
                    <a:ext uri="{FF2B5EF4-FFF2-40B4-BE49-F238E27FC236}">
                      <a16:creationId xmlns:a16="http://schemas.microsoft.com/office/drawing/2014/main" id="{6396369F-61F3-41E9-9016-F5D262BBFD71}"/>
                    </a:ext>
                  </a:extLst>
                </p:cNvPr>
                <p:cNvSpPr/>
                <p:nvPr/>
              </p:nvSpPr>
              <p:spPr>
                <a:xfrm>
                  <a:off x="1885421" y="3213391"/>
                  <a:ext cx="645035" cy="645034"/>
                </a:xfrm>
                <a:custGeom>
                  <a:avLst/>
                  <a:gdLst>
                    <a:gd name="connsiteX0" fmla="*/ 0 w 645034"/>
                    <a:gd name="connsiteY0" fmla="*/ 664386 h 645034"/>
                    <a:gd name="connsiteX1" fmla="*/ 0 w 645034"/>
                    <a:gd name="connsiteY1" fmla="*/ 0 h 645034"/>
                    <a:gd name="connsiteX2" fmla="*/ 664679 w 645034"/>
                    <a:gd name="connsiteY2" fmla="*/ 0 h 645034"/>
                    <a:gd name="connsiteX3" fmla="*/ 0 w 645034"/>
                    <a:gd name="connsiteY3" fmla="*/ 664386 h 6450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45034" h="645034">
                      <a:moveTo>
                        <a:pt x="0" y="664386"/>
                      </a:moveTo>
                      <a:lnTo>
                        <a:pt x="0" y="0"/>
                      </a:lnTo>
                      <a:lnTo>
                        <a:pt x="664679" y="0"/>
                      </a:lnTo>
                      <a:cubicBezTo>
                        <a:pt x="664386" y="366790"/>
                        <a:pt x="366790" y="664386"/>
                        <a:pt x="0" y="664386"/>
                      </a:cubicBezTo>
                      <a:close/>
                    </a:path>
                  </a:pathLst>
                </a:custGeom>
                <a:solidFill>
                  <a:srgbClr val="00B59A"/>
                </a:solidFill>
                <a:ln w="2928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33028806-439A-42D9-A9F2-D89141693646}"/>
                  </a:ext>
                </a:extLst>
              </p:cNvPr>
              <p:cNvSpPr/>
              <p:nvPr/>
            </p:nvSpPr>
            <p:spPr>
              <a:xfrm>
                <a:off x="34216" y="-655"/>
                <a:ext cx="1495307" cy="1495307"/>
              </a:xfrm>
              <a:custGeom>
                <a:avLst/>
                <a:gdLst>
                  <a:gd name="connsiteX0" fmla="*/ 1274404 w 1495307"/>
                  <a:gd name="connsiteY0" fmla="*/ 526599 h 1495307"/>
                  <a:gd name="connsiteX1" fmla="*/ 969011 w 1495307"/>
                  <a:gd name="connsiteY1" fmla="*/ 1274404 h 1495307"/>
                  <a:gd name="connsiteX2" fmla="*/ 221206 w 1495307"/>
                  <a:gd name="connsiteY2" fmla="*/ 969011 h 1495307"/>
                  <a:gd name="connsiteX3" fmla="*/ 526599 w 1495307"/>
                  <a:gd name="connsiteY3" fmla="*/ 221206 h 1495307"/>
                  <a:gd name="connsiteX4" fmla="*/ 1274404 w 1495307"/>
                  <a:gd name="connsiteY4" fmla="*/ 526599 h 14953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95307" h="1495307">
                    <a:moveTo>
                      <a:pt x="1274404" y="526599"/>
                    </a:moveTo>
                    <a:cubicBezTo>
                      <a:pt x="1396573" y="817432"/>
                      <a:pt x="1259844" y="1152236"/>
                      <a:pt x="969011" y="1274404"/>
                    </a:cubicBezTo>
                    <a:cubicBezTo>
                      <a:pt x="678178" y="1396573"/>
                      <a:pt x="343375" y="1259844"/>
                      <a:pt x="221206" y="969011"/>
                    </a:cubicBezTo>
                    <a:cubicBezTo>
                      <a:pt x="99037" y="678178"/>
                      <a:pt x="235767" y="343375"/>
                      <a:pt x="526599" y="221206"/>
                    </a:cubicBezTo>
                    <a:cubicBezTo>
                      <a:pt x="817432" y="99037"/>
                      <a:pt x="1152236" y="235767"/>
                      <a:pt x="1274404" y="526599"/>
                    </a:cubicBezTo>
                    <a:close/>
                  </a:path>
                </a:pathLst>
              </a:custGeom>
              <a:solidFill>
                <a:srgbClr val="FFFFFF"/>
              </a:solidFill>
              <a:ln w="29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571D3E3B-FD36-4210-9622-B1D15A1BF9F5}"/>
                  </a:ext>
                </a:extLst>
              </p:cNvPr>
              <p:cNvSpPr/>
              <p:nvPr/>
            </p:nvSpPr>
            <p:spPr>
              <a:xfrm>
                <a:off x="362484" y="321007"/>
                <a:ext cx="820953" cy="820953"/>
              </a:xfrm>
              <a:custGeom>
                <a:avLst/>
                <a:gdLst>
                  <a:gd name="connsiteX0" fmla="*/ 836199 w 820953"/>
                  <a:gd name="connsiteY0" fmla="*/ 418100 h 820952"/>
                  <a:gd name="connsiteX1" fmla="*/ 418100 w 820953"/>
                  <a:gd name="connsiteY1" fmla="*/ 836199 h 820952"/>
                  <a:gd name="connsiteX2" fmla="*/ 0 w 820953"/>
                  <a:gd name="connsiteY2" fmla="*/ 418100 h 820952"/>
                  <a:gd name="connsiteX3" fmla="*/ 418100 w 820953"/>
                  <a:gd name="connsiteY3" fmla="*/ 0 h 820952"/>
                  <a:gd name="connsiteX4" fmla="*/ 836199 w 820953"/>
                  <a:gd name="connsiteY4" fmla="*/ 418100 h 820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20953" h="820952">
                    <a:moveTo>
                      <a:pt x="836199" y="418100"/>
                    </a:moveTo>
                    <a:cubicBezTo>
                      <a:pt x="836199" y="649010"/>
                      <a:pt x="649010" y="836199"/>
                      <a:pt x="418100" y="836199"/>
                    </a:cubicBezTo>
                    <a:cubicBezTo>
                      <a:pt x="187190" y="836199"/>
                      <a:pt x="0" y="649010"/>
                      <a:pt x="0" y="418100"/>
                    </a:cubicBezTo>
                    <a:cubicBezTo>
                      <a:pt x="0" y="187190"/>
                      <a:pt x="187190" y="0"/>
                      <a:pt x="418100" y="0"/>
                    </a:cubicBezTo>
                    <a:cubicBezTo>
                      <a:pt x="649010" y="0"/>
                      <a:pt x="836199" y="187190"/>
                      <a:pt x="836199" y="418100"/>
                    </a:cubicBezTo>
                    <a:close/>
                  </a:path>
                </a:pathLst>
              </a:custGeom>
              <a:solidFill>
                <a:srgbClr val="008A76"/>
              </a:solidFill>
              <a:ln w="29281" cap="flat">
                <a:noFill/>
                <a:prstDash val="solid"/>
                <a:miter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9C514EB-D0FB-4549-82C6-DC0FBE479AD6}"/>
                  </a:ext>
                </a:extLst>
              </p:cNvPr>
              <p:cNvSpPr txBox="1"/>
              <p:nvPr/>
            </p:nvSpPr>
            <p:spPr>
              <a:xfrm>
                <a:off x="1612116" y="549241"/>
                <a:ext cx="4533801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IN" sz="20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rial" panose="020B0604020202020204" pitchFamily="34" charset="0"/>
                    <a:cs typeface="Arial" panose="020B0604020202020204" pitchFamily="34" charset="0"/>
                  </a:rPr>
                  <a:t>SUPPORTED SERVICES</a:t>
                </a: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A752496A-D704-4060-87C8-DD95FCEB0AAA}"/>
                </a:ext>
              </a:extLst>
            </p:cNvPr>
            <p:cNvGrpSpPr/>
            <p:nvPr/>
          </p:nvGrpSpPr>
          <p:grpSpPr>
            <a:xfrm>
              <a:off x="1598821" y="1683111"/>
              <a:ext cx="4312481" cy="575838"/>
              <a:chOff x="1574192" y="3310975"/>
              <a:chExt cx="4312481" cy="575838"/>
            </a:xfrm>
          </p:grpSpPr>
          <p:sp>
            <p:nvSpPr>
              <p:cNvPr id="72" name="Rounded Rectangle 61">
                <a:extLst>
                  <a:ext uri="{FF2B5EF4-FFF2-40B4-BE49-F238E27FC236}">
                    <a16:creationId xmlns:a16="http://schemas.microsoft.com/office/drawing/2014/main" id="{D317E630-C50B-4112-933E-555F14E15A59}"/>
                  </a:ext>
                </a:extLst>
              </p:cNvPr>
              <p:cNvSpPr/>
              <p:nvPr/>
            </p:nvSpPr>
            <p:spPr>
              <a:xfrm>
                <a:off x="1574192" y="3310975"/>
                <a:ext cx="4312481" cy="575838"/>
              </a:xfrm>
              <a:prstGeom prst="roundRect">
                <a:avLst>
                  <a:gd name="adj" fmla="val 50000"/>
                </a:avLst>
              </a:prstGeom>
              <a:solidFill>
                <a:srgbClr val="00B59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71F981D4-F21E-4981-93DB-A7FE8B64238C}"/>
                  </a:ext>
                </a:extLst>
              </p:cNvPr>
              <p:cNvSpPr/>
              <p:nvPr/>
            </p:nvSpPr>
            <p:spPr>
              <a:xfrm>
                <a:off x="1603440" y="3360452"/>
                <a:ext cx="464459" cy="476883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331B00DA-89EF-47E1-8D30-E68C1EC7C18B}"/>
                  </a:ext>
                </a:extLst>
              </p:cNvPr>
              <p:cNvSpPr txBox="1"/>
              <p:nvPr/>
            </p:nvSpPr>
            <p:spPr>
              <a:xfrm>
                <a:off x="1609340" y="3458912"/>
                <a:ext cx="465652" cy="276999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IN" sz="12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2.1</a:t>
                </a:r>
              </a:p>
            </p:txBody>
          </p: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513F0EB1-8350-443F-B305-72994ADC3493}"/>
                  </a:ext>
                </a:extLst>
              </p:cNvPr>
              <p:cNvSpPr txBox="1"/>
              <p:nvPr/>
            </p:nvSpPr>
            <p:spPr>
              <a:xfrm>
                <a:off x="2126306" y="3390171"/>
                <a:ext cx="3182772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IN" sz="18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rial" panose="020B0604020202020204" pitchFamily="34" charset="0"/>
                    <a:cs typeface="Arial" panose="020B0604020202020204" pitchFamily="34" charset="0"/>
                  </a:rPr>
                  <a:t>Diagnostic Session Control</a:t>
                </a:r>
              </a:p>
            </p:txBody>
          </p:sp>
        </p:grp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F7E8D5D-8995-4D42-9005-311153CD8B9B}"/>
                </a:ext>
              </a:extLst>
            </p:cNvPr>
            <p:cNvSpPr/>
            <p:nvPr/>
          </p:nvSpPr>
          <p:spPr>
            <a:xfrm rot="5400000">
              <a:off x="1493818" y="1807081"/>
              <a:ext cx="95492" cy="33547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47093865-AFCF-4DD0-8CE1-D1EB32C04798}"/>
                </a:ext>
              </a:extLst>
            </p:cNvPr>
            <p:cNvSpPr/>
            <p:nvPr/>
          </p:nvSpPr>
          <p:spPr>
            <a:xfrm rot="5400000">
              <a:off x="1465267" y="3295529"/>
              <a:ext cx="95492" cy="33547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8F301BE9-03EE-40F2-9577-CEFEFB7CBE7F}"/>
                </a:ext>
              </a:extLst>
            </p:cNvPr>
            <p:cNvSpPr/>
            <p:nvPr/>
          </p:nvSpPr>
          <p:spPr>
            <a:xfrm rot="5400000">
              <a:off x="1958714" y="4752312"/>
              <a:ext cx="95492" cy="15413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E50944FE-6B69-48D3-B6D5-E9AAA4F781DA}"/>
                </a:ext>
              </a:extLst>
            </p:cNvPr>
            <p:cNvSpPr/>
            <p:nvPr/>
          </p:nvSpPr>
          <p:spPr>
            <a:xfrm rot="5400000">
              <a:off x="1962178" y="4095430"/>
              <a:ext cx="95492" cy="13334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AFCC0D3-EA68-4346-910F-5B4B934DCD55}"/>
                </a:ext>
              </a:extLst>
            </p:cNvPr>
            <p:cNvSpPr/>
            <p:nvPr/>
          </p:nvSpPr>
          <p:spPr>
            <a:xfrm rot="5400000">
              <a:off x="1999384" y="5398637"/>
              <a:ext cx="89635" cy="15412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0E9A6142-B80E-4355-9AFE-52DF5611692A}"/>
                </a:ext>
              </a:extLst>
            </p:cNvPr>
            <p:cNvSpPr/>
            <p:nvPr/>
          </p:nvSpPr>
          <p:spPr>
            <a:xfrm rot="5400000">
              <a:off x="1474418" y="2537326"/>
              <a:ext cx="95492" cy="33547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468C997F-6EC0-4AC7-8FCB-79DDAF7C4033}"/>
                </a:ext>
              </a:extLst>
            </p:cNvPr>
            <p:cNvGrpSpPr/>
            <p:nvPr/>
          </p:nvGrpSpPr>
          <p:grpSpPr>
            <a:xfrm>
              <a:off x="762224" y="1044360"/>
              <a:ext cx="921421" cy="4635721"/>
              <a:chOff x="665487" y="951265"/>
              <a:chExt cx="921421" cy="4635721"/>
            </a:xfrm>
          </p:grpSpPr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C5FA61B6-F1D6-479F-A7E1-A6DC890CFE07}"/>
                  </a:ext>
                </a:extLst>
              </p:cNvPr>
              <p:cNvCxnSpPr/>
              <p:nvPr/>
            </p:nvCxnSpPr>
            <p:spPr>
              <a:xfrm>
                <a:off x="761285" y="1880112"/>
                <a:ext cx="825623" cy="0"/>
              </a:xfrm>
              <a:prstGeom prst="line">
                <a:avLst/>
              </a:prstGeom>
              <a:solidFill>
                <a:srgbClr val="00344C"/>
              </a:solidFill>
              <a:ln w="28575">
                <a:solidFill>
                  <a:srgbClr val="008A76"/>
                </a:solidFill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C9005E1A-EB60-43E6-84A8-D81311EFBC41}"/>
                  </a:ext>
                </a:extLst>
              </p:cNvPr>
              <p:cNvCxnSpPr/>
              <p:nvPr/>
            </p:nvCxnSpPr>
            <p:spPr>
              <a:xfrm>
                <a:off x="758392" y="2610447"/>
                <a:ext cx="825623" cy="0"/>
              </a:xfrm>
              <a:prstGeom prst="line">
                <a:avLst/>
              </a:prstGeom>
              <a:solidFill>
                <a:srgbClr val="00344C"/>
              </a:solidFill>
              <a:ln w="28575">
                <a:solidFill>
                  <a:srgbClr val="008A76"/>
                </a:solidFill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275975E0-F332-45E0-9EA1-722AFA86AD16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V="1">
                <a:off x="1177100" y="2968094"/>
                <a:ext cx="0" cy="787740"/>
              </a:xfrm>
              <a:prstGeom prst="line">
                <a:avLst/>
              </a:prstGeom>
              <a:solidFill>
                <a:srgbClr val="00344C"/>
              </a:solidFill>
              <a:ln w="28575">
                <a:solidFill>
                  <a:srgbClr val="008A76"/>
                </a:solidFill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72EA8DC7-1C30-41FD-917A-612EC2A5D3EF}"/>
                  </a:ext>
                </a:extLst>
              </p:cNvPr>
              <p:cNvSpPr>
                <a:spLocks/>
              </p:cNvSpPr>
              <p:nvPr/>
            </p:nvSpPr>
            <p:spPr>
              <a:xfrm rot="5400000">
                <a:off x="-1582562" y="3233810"/>
                <a:ext cx="4635721" cy="70631"/>
              </a:xfrm>
              <a:custGeom>
                <a:avLst/>
                <a:gdLst>
                  <a:gd name="connsiteX0" fmla="*/ 1318887 w 1417522"/>
                  <a:gd name="connsiteY0" fmla="*/ 209872 h 196878"/>
                  <a:gd name="connsiteX1" fmla="*/ 104936 w 1417522"/>
                  <a:gd name="connsiteY1" fmla="*/ 209872 h 196878"/>
                  <a:gd name="connsiteX2" fmla="*/ 0 w 1417522"/>
                  <a:gd name="connsiteY2" fmla="*/ 104936 h 196878"/>
                  <a:gd name="connsiteX3" fmla="*/ 0 w 1417522"/>
                  <a:gd name="connsiteY3" fmla="*/ 104936 h 196878"/>
                  <a:gd name="connsiteX4" fmla="*/ 104936 w 1417522"/>
                  <a:gd name="connsiteY4" fmla="*/ 0 h 196878"/>
                  <a:gd name="connsiteX5" fmla="*/ 1319084 w 1417522"/>
                  <a:gd name="connsiteY5" fmla="*/ 0 h 196878"/>
                  <a:gd name="connsiteX6" fmla="*/ 1424020 w 1417522"/>
                  <a:gd name="connsiteY6" fmla="*/ 104936 h 196878"/>
                  <a:gd name="connsiteX7" fmla="*/ 1424020 w 1417522"/>
                  <a:gd name="connsiteY7" fmla="*/ 104936 h 196878"/>
                  <a:gd name="connsiteX8" fmla="*/ 1318887 w 1417522"/>
                  <a:gd name="connsiteY8" fmla="*/ 209872 h 1968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417522" h="196878">
                    <a:moveTo>
                      <a:pt x="1318887" y="209872"/>
                    </a:moveTo>
                    <a:lnTo>
                      <a:pt x="104936" y="209872"/>
                    </a:lnTo>
                    <a:cubicBezTo>
                      <a:pt x="47251" y="209872"/>
                      <a:pt x="0" y="162621"/>
                      <a:pt x="0" y="104936"/>
                    </a:cubicBezTo>
                    <a:lnTo>
                      <a:pt x="0" y="104936"/>
                    </a:lnTo>
                    <a:cubicBezTo>
                      <a:pt x="0" y="47251"/>
                      <a:pt x="47251" y="0"/>
                      <a:pt x="104936" y="0"/>
                    </a:cubicBezTo>
                    <a:lnTo>
                      <a:pt x="1319084" y="0"/>
                    </a:lnTo>
                    <a:cubicBezTo>
                      <a:pt x="1376769" y="0"/>
                      <a:pt x="1424020" y="47251"/>
                      <a:pt x="1424020" y="104936"/>
                    </a:cubicBezTo>
                    <a:lnTo>
                      <a:pt x="1424020" y="104936"/>
                    </a:lnTo>
                    <a:cubicBezTo>
                      <a:pt x="1424020" y="162621"/>
                      <a:pt x="1376769" y="209872"/>
                      <a:pt x="1318887" y="209872"/>
                    </a:cubicBezTo>
                    <a:close/>
                  </a:path>
                </a:pathLst>
              </a:custGeom>
              <a:solidFill>
                <a:srgbClr val="008A76"/>
              </a:solidFill>
              <a:ln w="19682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D6DDE65E-4433-4C4A-9748-DBFA47AF2D8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69037" y="3299753"/>
                <a:ext cx="130788" cy="134286"/>
              </a:xfrm>
              <a:prstGeom prst="ellipse">
                <a:avLst/>
              </a:prstGeom>
              <a:solidFill>
                <a:srgbClr val="008A76"/>
              </a:solidFill>
              <a:ln w="19050">
                <a:solidFill>
                  <a:srgbClr val="00344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0DBFB6F2-49C8-490F-9DE5-DED9B3BA7D7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65487" y="2536970"/>
                <a:ext cx="130788" cy="134286"/>
              </a:xfrm>
              <a:prstGeom prst="ellipse">
                <a:avLst/>
              </a:prstGeom>
              <a:solidFill>
                <a:srgbClr val="008A76"/>
              </a:solidFill>
              <a:ln w="19050">
                <a:solidFill>
                  <a:srgbClr val="00344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BA3F3EE5-5CB6-4D18-AEC4-167BDCDD2FE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69022" y="1814120"/>
                <a:ext cx="130788" cy="134286"/>
              </a:xfrm>
              <a:prstGeom prst="ellipse">
                <a:avLst/>
              </a:prstGeom>
              <a:solidFill>
                <a:srgbClr val="008A76"/>
              </a:solidFill>
              <a:ln w="19050">
                <a:solidFill>
                  <a:srgbClr val="00344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36" name="Inhaltsplatzhalter 4">
              <a:extLst>
                <a:ext uri="{FF2B5EF4-FFF2-40B4-BE49-F238E27FC236}">
                  <a16:creationId xmlns:a16="http://schemas.microsoft.com/office/drawing/2014/main" id="{9C9776D3-4CC9-436F-B4EB-944AB439E193}"/>
                </a:ext>
              </a:extLst>
            </p:cNvPr>
            <p:cNvSpPr txBox="1">
              <a:spLocks/>
            </p:cNvSpPr>
            <p:nvPr/>
          </p:nvSpPr>
          <p:spPr>
            <a:xfrm>
              <a:off x="531945" y="637696"/>
              <a:ext cx="579096" cy="430887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72967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Wingdings" panose="05000000000000000000" pitchFamily="2" charset="2"/>
                <a:buChar char="§"/>
                <a:defRPr sz="23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1pPr>
              <a:lvl2pPr marL="807798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20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2pPr>
              <a:lvl3pPr marL="1080764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9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3pPr>
              <a:lvl4pPr marL="1436256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4pPr>
              <a:lvl5pPr marL="1793335" indent="-179335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5pPr>
              <a:lvl6pPr marL="2513847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910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7972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5034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spcAft>
                  <a:spcPts val="1200"/>
                </a:spcAft>
                <a:buNone/>
              </a:pPr>
              <a:r>
                <a:rPr lang="en-US" sz="2800" b="1" dirty="0">
                  <a:latin typeface="Roboto" pitchFamily="2" charset="0"/>
                  <a:ea typeface="Roboto Light" panose="02000000000000000000" pitchFamily="2" charset="0"/>
                </a:rPr>
                <a:t>2.0</a:t>
              </a:r>
              <a:endParaRPr lang="en-US" sz="1800" dirty="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83" name="Rounded Rectangle 61">
              <a:extLst>
                <a:ext uri="{FF2B5EF4-FFF2-40B4-BE49-F238E27FC236}">
                  <a16:creationId xmlns:a16="http://schemas.microsoft.com/office/drawing/2014/main" id="{C2CFFFDD-6052-47D6-9789-9347E56675FE}"/>
                </a:ext>
              </a:extLst>
            </p:cNvPr>
            <p:cNvSpPr/>
            <p:nvPr/>
          </p:nvSpPr>
          <p:spPr>
            <a:xfrm>
              <a:off x="1614061" y="3875131"/>
              <a:ext cx="4312481" cy="575838"/>
            </a:xfrm>
            <a:prstGeom prst="roundRect">
              <a:avLst>
                <a:gd name="adj" fmla="val 50000"/>
              </a:avLst>
            </a:prstGeom>
            <a:solidFill>
              <a:srgbClr val="00B5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B7B9C117-E788-44E5-98F3-1E5A396AB123}"/>
                </a:ext>
              </a:extLst>
            </p:cNvPr>
            <p:cNvSpPr/>
            <p:nvPr/>
          </p:nvSpPr>
          <p:spPr>
            <a:xfrm>
              <a:off x="1643309" y="3924608"/>
              <a:ext cx="464459" cy="476883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D3CAFC39-ABFD-4005-8EA0-6CA740C1480B}"/>
                </a:ext>
              </a:extLst>
            </p:cNvPr>
            <p:cNvSpPr txBox="1"/>
            <p:nvPr/>
          </p:nvSpPr>
          <p:spPr>
            <a:xfrm>
              <a:off x="1649209" y="4023068"/>
              <a:ext cx="465652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IN" sz="1200" b="1" dirty="0">
                  <a:latin typeface="Arial" panose="020B0604020202020204" pitchFamily="34" charset="0"/>
                  <a:cs typeface="Arial" panose="020B0604020202020204" pitchFamily="34" charset="0"/>
                </a:rPr>
                <a:t>2.4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346F48A4-1598-4616-9F6D-39BDF250D6C5}"/>
                </a:ext>
              </a:extLst>
            </p:cNvPr>
            <p:cNvSpPr txBox="1"/>
            <p:nvPr/>
          </p:nvSpPr>
          <p:spPr>
            <a:xfrm>
              <a:off x="2166176" y="3954327"/>
              <a:ext cx="2874152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Write Data by Identifier</a:t>
              </a:r>
              <a:endParaRPr lang="en-IN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7" name="Rounded Rectangle 61">
              <a:extLst>
                <a:ext uri="{FF2B5EF4-FFF2-40B4-BE49-F238E27FC236}">
                  <a16:creationId xmlns:a16="http://schemas.microsoft.com/office/drawing/2014/main" id="{A15B693C-5215-474B-88E6-C7DE552C0D22}"/>
                </a:ext>
              </a:extLst>
            </p:cNvPr>
            <p:cNvSpPr/>
            <p:nvPr/>
          </p:nvSpPr>
          <p:spPr>
            <a:xfrm>
              <a:off x="1614062" y="4607643"/>
              <a:ext cx="4312481" cy="575838"/>
            </a:xfrm>
            <a:prstGeom prst="roundRect">
              <a:avLst>
                <a:gd name="adj" fmla="val 50000"/>
              </a:avLst>
            </a:prstGeom>
            <a:solidFill>
              <a:srgbClr val="00B5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F0A398C8-DAD5-4879-9634-4AC364458013}"/>
                </a:ext>
              </a:extLst>
            </p:cNvPr>
            <p:cNvSpPr/>
            <p:nvPr/>
          </p:nvSpPr>
          <p:spPr>
            <a:xfrm>
              <a:off x="1643310" y="4657120"/>
              <a:ext cx="464459" cy="476883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F61C3DE7-017A-43BA-99D7-B15EBD41B720}"/>
                </a:ext>
              </a:extLst>
            </p:cNvPr>
            <p:cNvSpPr txBox="1"/>
            <p:nvPr/>
          </p:nvSpPr>
          <p:spPr>
            <a:xfrm>
              <a:off x="1649210" y="4755580"/>
              <a:ext cx="465652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IN" sz="1200" b="1" dirty="0">
                  <a:latin typeface="Arial" panose="020B0604020202020204" pitchFamily="34" charset="0"/>
                  <a:cs typeface="Arial" panose="020B0604020202020204" pitchFamily="34" charset="0"/>
                </a:rPr>
                <a:t>2.5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939F0415-4B3E-48E1-98A8-5078B4817DB9}"/>
                </a:ext>
              </a:extLst>
            </p:cNvPr>
            <p:cNvSpPr txBox="1"/>
            <p:nvPr/>
          </p:nvSpPr>
          <p:spPr>
            <a:xfrm>
              <a:off x="2113393" y="4704562"/>
              <a:ext cx="4351977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Security Access</a:t>
              </a:r>
              <a:endParaRPr lang="en-IN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1" name="Rounded Rectangle 61">
              <a:extLst>
                <a:ext uri="{FF2B5EF4-FFF2-40B4-BE49-F238E27FC236}">
                  <a16:creationId xmlns:a16="http://schemas.microsoft.com/office/drawing/2014/main" id="{241B572B-4D65-4301-A3F0-182CDED8C0DC}"/>
                </a:ext>
              </a:extLst>
            </p:cNvPr>
            <p:cNvSpPr/>
            <p:nvPr/>
          </p:nvSpPr>
          <p:spPr>
            <a:xfrm>
              <a:off x="1614062" y="5339689"/>
              <a:ext cx="4312481" cy="575838"/>
            </a:xfrm>
            <a:prstGeom prst="roundRect">
              <a:avLst>
                <a:gd name="adj" fmla="val 50000"/>
              </a:avLst>
            </a:prstGeom>
            <a:solidFill>
              <a:srgbClr val="00B5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EAD65ACD-1CDE-4275-BAC3-CB881D0185D6}"/>
                </a:ext>
              </a:extLst>
            </p:cNvPr>
            <p:cNvSpPr/>
            <p:nvPr/>
          </p:nvSpPr>
          <p:spPr>
            <a:xfrm>
              <a:off x="1643310" y="5389166"/>
              <a:ext cx="464459" cy="476883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73FED041-1B96-41A0-9E8D-33911E34A302}"/>
                </a:ext>
              </a:extLst>
            </p:cNvPr>
            <p:cNvSpPr txBox="1"/>
            <p:nvPr/>
          </p:nvSpPr>
          <p:spPr>
            <a:xfrm>
              <a:off x="1587172" y="5469043"/>
              <a:ext cx="605025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IN" sz="1200" b="1" dirty="0">
                  <a:latin typeface="Arial" panose="020B0604020202020204" pitchFamily="34" charset="0"/>
                  <a:cs typeface="Arial" panose="020B0604020202020204" pitchFamily="34" charset="0"/>
                </a:rPr>
                <a:t>2.6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2AC8BA36-4333-4A67-8B98-FBAB996913AA}"/>
                </a:ext>
              </a:extLst>
            </p:cNvPr>
            <p:cNvSpPr txBox="1"/>
            <p:nvPr/>
          </p:nvSpPr>
          <p:spPr>
            <a:xfrm>
              <a:off x="2113393" y="5436609"/>
              <a:ext cx="4351977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Routine Control</a:t>
              </a:r>
              <a:endParaRPr lang="en-IN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9CCBB230-002E-4FB5-A272-70D76D2A4B31}"/>
                </a:ext>
              </a:extLst>
            </p:cNvPr>
            <p:cNvSpPr/>
            <p:nvPr/>
          </p:nvSpPr>
          <p:spPr>
            <a:xfrm rot="5400000">
              <a:off x="1509058" y="3999101"/>
              <a:ext cx="95492" cy="33547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E71153B9-FD34-4C75-9CD0-CE700C23AF39}"/>
                </a:ext>
              </a:extLst>
            </p:cNvPr>
            <p:cNvSpPr/>
            <p:nvPr/>
          </p:nvSpPr>
          <p:spPr>
            <a:xfrm rot="5400000">
              <a:off x="1480507" y="5487549"/>
              <a:ext cx="95492" cy="33547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41FC2BAA-F8B9-4689-9189-C36F424715A6}"/>
                </a:ext>
              </a:extLst>
            </p:cNvPr>
            <p:cNvSpPr/>
            <p:nvPr/>
          </p:nvSpPr>
          <p:spPr>
            <a:xfrm rot="5400000">
              <a:off x="1489658" y="4729346"/>
              <a:ext cx="95492" cy="33547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32FEEDD4-2A11-43CF-B268-BBA7CAAC0246}"/>
                </a:ext>
              </a:extLst>
            </p:cNvPr>
            <p:cNvCxnSpPr/>
            <p:nvPr/>
          </p:nvCxnSpPr>
          <p:spPr>
            <a:xfrm>
              <a:off x="873262" y="4165227"/>
              <a:ext cx="825623" cy="0"/>
            </a:xfrm>
            <a:prstGeom prst="line">
              <a:avLst/>
            </a:prstGeom>
            <a:solidFill>
              <a:srgbClr val="00344C"/>
            </a:solidFill>
            <a:ln w="28575">
              <a:solidFill>
                <a:srgbClr val="008A76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451C1996-2B10-4999-8781-99ED23EBA133}"/>
                </a:ext>
              </a:extLst>
            </p:cNvPr>
            <p:cNvCxnSpPr/>
            <p:nvPr/>
          </p:nvCxnSpPr>
          <p:spPr>
            <a:xfrm>
              <a:off x="870369" y="4895562"/>
              <a:ext cx="825623" cy="0"/>
            </a:xfrm>
            <a:prstGeom prst="line">
              <a:avLst/>
            </a:prstGeom>
            <a:solidFill>
              <a:srgbClr val="00344C"/>
            </a:solidFill>
            <a:ln w="28575">
              <a:solidFill>
                <a:srgbClr val="008A76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FF995613-5825-44C1-8F6D-E5837AA475BE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302120" y="5256725"/>
              <a:ext cx="0" cy="787740"/>
            </a:xfrm>
            <a:prstGeom prst="line">
              <a:avLst/>
            </a:prstGeom>
            <a:solidFill>
              <a:srgbClr val="00344C"/>
            </a:solidFill>
            <a:ln w="28575">
              <a:solidFill>
                <a:srgbClr val="008A76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88C986F6-1F77-4661-9E99-8048635DFB2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3157" y="4095357"/>
              <a:ext cx="130788" cy="134286"/>
            </a:xfrm>
            <a:prstGeom prst="ellipse">
              <a:avLst/>
            </a:prstGeom>
            <a:solidFill>
              <a:srgbClr val="008A76"/>
            </a:solidFill>
            <a:ln w="19050">
              <a:solidFill>
                <a:srgbClr val="00344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95140022-3430-4306-9226-682F8F600C2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72066" y="5583452"/>
              <a:ext cx="130788" cy="134286"/>
            </a:xfrm>
            <a:prstGeom prst="ellipse">
              <a:avLst/>
            </a:prstGeom>
            <a:solidFill>
              <a:srgbClr val="008A76"/>
            </a:solidFill>
            <a:ln w="19050">
              <a:solidFill>
                <a:srgbClr val="00344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E99C3471-9AD7-4942-8ABA-DC359158157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2702" y="4829377"/>
              <a:ext cx="130788" cy="134286"/>
            </a:xfrm>
            <a:prstGeom prst="ellipse">
              <a:avLst/>
            </a:prstGeom>
            <a:solidFill>
              <a:srgbClr val="008A76"/>
            </a:solidFill>
            <a:ln w="19050">
              <a:solidFill>
                <a:srgbClr val="00344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9C40E0D0-CE4E-427D-87D2-4DFD598FF54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33707" y="1674176"/>
              <a:ext cx="590741" cy="590741"/>
            </a:xfrm>
            <a:custGeom>
              <a:avLst/>
              <a:gdLst>
                <a:gd name="connsiteX0" fmla="*/ 836199 w 820953"/>
                <a:gd name="connsiteY0" fmla="*/ 418100 h 820952"/>
                <a:gd name="connsiteX1" fmla="*/ 418100 w 820953"/>
                <a:gd name="connsiteY1" fmla="*/ 836199 h 820952"/>
                <a:gd name="connsiteX2" fmla="*/ 0 w 820953"/>
                <a:gd name="connsiteY2" fmla="*/ 418100 h 820952"/>
                <a:gd name="connsiteX3" fmla="*/ 418100 w 820953"/>
                <a:gd name="connsiteY3" fmla="*/ 0 h 820952"/>
                <a:gd name="connsiteX4" fmla="*/ 836199 w 820953"/>
                <a:gd name="connsiteY4" fmla="*/ 418100 h 820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0953" h="820952">
                  <a:moveTo>
                    <a:pt x="836199" y="418100"/>
                  </a:moveTo>
                  <a:cubicBezTo>
                    <a:pt x="836199" y="649010"/>
                    <a:pt x="649010" y="836199"/>
                    <a:pt x="418100" y="836199"/>
                  </a:cubicBezTo>
                  <a:cubicBezTo>
                    <a:pt x="187190" y="836199"/>
                    <a:pt x="0" y="649010"/>
                    <a:pt x="0" y="418100"/>
                  </a:cubicBezTo>
                  <a:cubicBezTo>
                    <a:pt x="0" y="187190"/>
                    <a:pt x="187190" y="0"/>
                    <a:pt x="418100" y="0"/>
                  </a:cubicBezTo>
                  <a:cubicBezTo>
                    <a:pt x="649010" y="0"/>
                    <a:pt x="836199" y="187190"/>
                    <a:pt x="836199" y="418100"/>
                  </a:cubicBezTo>
                  <a:close/>
                </a:path>
              </a:pathLst>
            </a:custGeom>
            <a:solidFill>
              <a:srgbClr val="008A76"/>
            </a:solidFill>
            <a:ln w="38100" cap="flat">
              <a:solidFill>
                <a:schemeClr val="bg1"/>
              </a:solidFill>
              <a:prstDash val="solid"/>
              <a:miter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/>
              <a:r>
                <a:rPr lang="en-IN" sz="13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0x10</a:t>
              </a:r>
              <a:endParaRPr lang="en-US" sz="1300" dirty="0">
                <a:solidFill>
                  <a:schemeClr val="bg1"/>
                </a:solidFill>
              </a:endParaRPr>
            </a:p>
          </p:txBody>
        </p:sp>
        <p:sp>
          <p:nvSpPr>
            <p:cNvPr id="2" name="Freeform: Shape 1">
              <a:extLst>
                <a:ext uri="{FF2B5EF4-FFF2-40B4-BE49-F238E27FC236}">
                  <a16:creationId xmlns:a16="http://schemas.microsoft.com/office/drawing/2014/main" id="{FB847E6E-AFBE-4080-B2E8-65A81083409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43111" y="2388053"/>
              <a:ext cx="590741" cy="590741"/>
            </a:xfrm>
            <a:custGeom>
              <a:avLst/>
              <a:gdLst>
                <a:gd name="connsiteX0" fmla="*/ 836199 w 820953"/>
                <a:gd name="connsiteY0" fmla="*/ 418100 h 820952"/>
                <a:gd name="connsiteX1" fmla="*/ 418100 w 820953"/>
                <a:gd name="connsiteY1" fmla="*/ 836199 h 820952"/>
                <a:gd name="connsiteX2" fmla="*/ 0 w 820953"/>
                <a:gd name="connsiteY2" fmla="*/ 418100 h 820952"/>
                <a:gd name="connsiteX3" fmla="*/ 418100 w 820953"/>
                <a:gd name="connsiteY3" fmla="*/ 0 h 820952"/>
                <a:gd name="connsiteX4" fmla="*/ 836199 w 820953"/>
                <a:gd name="connsiteY4" fmla="*/ 418100 h 820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0953" h="820952">
                  <a:moveTo>
                    <a:pt x="836199" y="418100"/>
                  </a:moveTo>
                  <a:cubicBezTo>
                    <a:pt x="836199" y="649010"/>
                    <a:pt x="649010" y="836199"/>
                    <a:pt x="418100" y="836199"/>
                  </a:cubicBezTo>
                  <a:cubicBezTo>
                    <a:pt x="187190" y="836199"/>
                    <a:pt x="0" y="649010"/>
                    <a:pt x="0" y="418100"/>
                  </a:cubicBezTo>
                  <a:cubicBezTo>
                    <a:pt x="0" y="187190"/>
                    <a:pt x="187190" y="0"/>
                    <a:pt x="418100" y="0"/>
                  </a:cubicBezTo>
                  <a:cubicBezTo>
                    <a:pt x="649010" y="0"/>
                    <a:pt x="836199" y="187190"/>
                    <a:pt x="836199" y="418100"/>
                  </a:cubicBezTo>
                  <a:close/>
                </a:path>
              </a:pathLst>
            </a:custGeom>
            <a:solidFill>
              <a:srgbClr val="008A76"/>
            </a:solidFill>
            <a:ln w="38100" cap="flat">
              <a:solidFill>
                <a:schemeClr val="bg1"/>
              </a:solidFill>
              <a:prstDash val="solid"/>
              <a:miter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/>
              <a:r>
                <a:rPr lang="en-IN" sz="13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0x3E</a:t>
              </a:r>
              <a:endParaRPr lang="en-US" sz="1300" dirty="0">
                <a:solidFill>
                  <a:schemeClr val="bg1"/>
                </a:solidFill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AA6EA28E-A78B-487B-BF9B-7AD48C5A2DE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39509" y="3133629"/>
              <a:ext cx="590741" cy="590741"/>
            </a:xfrm>
            <a:custGeom>
              <a:avLst/>
              <a:gdLst>
                <a:gd name="connsiteX0" fmla="*/ 836199 w 820953"/>
                <a:gd name="connsiteY0" fmla="*/ 418100 h 820952"/>
                <a:gd name="connsiteX1" fmla="*/ 418100 w 820953"/>
                <a:gd name="connsiteY1" fmla="*/ 836199 h 820952"/>
                <a:gd name="connsiteX2" fmla="*/ 0 w 820953"/>
                <a:gd name="connsiteY2" fmla="*/ 418100 h 820952"/>
                <a:gd name="connsiteX3" fmla="*/ 418100 w 820953"/>
                <a:gd name="connsiteY3" fmla="*/ 0 h 820952"/>
                <a:gd name="connsiteX4" fmla="*/ 836199 w 820953"/>
                <a:gd name="connsiteY4" fmla="*/ 418100 h 820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0953" h="820952">
                  <a:moveTo>
                    <a:pt x="836199" y="418100"/>
                  </a:moveTo>
                  <a:cubicBezTo>
                    <a:pt x="836199" y="649010"/>
                    <a:pt x="649010" y="836199"/>
                    <a:pt x="418100" y="836199"/>
                  </a:cubicBezTo>
                  <a:cubicBezTo>
                    <a:pt x="187190" y="836199"/>
                    <a:pt x="0" y="649010"/>
                    <a:pt x="0" y="418100"/>
                  </a:cubicBezTo>
                  <a:cubicBezTo>
                    <a:pt x="0" y="187190"/>
                    <a:pt x="187190" y="0"/>
                    <a:pt x="418100" y="0"/>
                  </a:cubicBezTo>
                  <a:cubicBezTo>
                    <a:pt x="649010" y="0"/>
                    <a:pt x="836199" y="187190"/>
                    <a:pt x="836199" y="418100"/>
                  </a:cubicBezTo>
                  <a:close/>
                </a:path>
              </a:pathLst>
            </a:custGeom>
            <a:solidFill>
              <a:srgbClr val="008A76"/>
            </a:solidFill>
            <a:ln w="38100" cap="flat">
              <a:solidFill>
                <a:schemeClr val="bg1"/>
              </a:solidFill>
              <a:prstDash val="solid"/>
              <a:miter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/>
              <a:r>
                <a:rPr lang="en-IN" sz="13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0x22</a:t>
              </a:r>
              <a:endParaRPr lang="en-US" sz="1300" dirty="0">
                <a:solidFill>
                  <a:schemeClr val="bg1"/>
                </a:solidFill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803613EE-2708-4C6B-8429-29A364E0E6F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39347" y="3867772"/>
              <a:ext cx="590741" cy="590741"/>
            </a:xfrm>
            <a:custGeom>
              <a:avLst/>
              <a:gdLst>
                <a:gd name="connsiteX0" fmla="*/ 836199 w 820953"/>
                <a:gd name="connsiteY0" fmla="*/ 418100 h 820952"/>
                <a:gd name="connsiteX1" fmla="*/ 418100 w 820953"/>
                <a:gd name="connsiteY1" fmla="*/ 836199 h 820952"/>
                <a:gd name="connsiteX2" fmla="*/ 0 w 820953"/>
                <a:gd name="connsiteY2" fmla="*/ 418100 h 820952"/>
                <a:gd name="connsiteX3" fmla="*/ 418100 w 820953"/>
                <a:gd name="connsiteY3" fmla="*/ 0 h 820952"/>
                <a:gd name="connsiteX4" fmla="*/ 836199 w 820953"/>
                <a:gd name="connsiteY4" fmla="*/ 418100 h 820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0953" h="820952">
                  <a:moveTo>
                    <a:pt x="836199" y="418100"/>
                  </a:moveTo>
                  <a:cubicBezTo>
                    <a:pt x="836199" y="649010"/>
                    <a:pt x="649010" y="836199"/>
                    <a:pt x="418100" y="836199"/>
                  </a:cubicBezTo>
                  <a:cubicBezTo>
                    <a:pt x="187190" y="836199"/>
                    <a:pt x="0" y="649010"/>
                    <a:pt x="0" y="418100"/>
                  </a:cubicBezTo>
                  <a:cubicBezTo>
                    <a:pt x="0" y="187190"/>
                    <a:pt x="187190" y="0"/>
                    <a:pt x="418100" y="0"/>
                  </a:cubicBezTo>
                  <a:cubicBezTo>
                    <a:pt x="649010" y="0"/>
                    <a:pt x="836199" y="187190"/>
                    <a:pt x="836199" y="418100"/>
                  </a:cubicBezTo>
                  <a:close/>
                </a:path>
              </a:pathLst>
            </a:custGeom>
            <a:solidFill>
              <a:srgbClr val="008A76"/>
            </a:solidFill>
            <a:ln w="38100" cap="flat">
              <a:solidFill>
                <a:schemeClr val="bg1"/>
              </a:solidFill>
              <a:prstDash val="solid"/>
              <a:miter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/>
              <a:r>
                <a:rPr lang="en-IN" sz="13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0x2E</a:t>
              </a:r>
              <a:endParaRPr lang="en-US" sz="1300" dirty="0">
                <a:solidFill>
                  <a:schemeClr val="bg1"/>
                </a:solidFill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FB277C2-B3E3-4940-988F-1F4CDFDBEA4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43110" y="4574566"/>
              <a:ext cx="590741" cy="590741"/>
            </a:xfrm>
            <a:custGeom>
              <a:avLst/>
              <a:gdLst>
                <a:gd name="connsiteX0" fmla="*/ 836199 w 820953"/>
                <a:gd name="connsiteY0" fmla="*/ 418100 h 820952"/>
                <a:gd name="connsiteX1" fmla="*/ 418100 w 820953"/>
                <a:gd name="connsiteY1" fmla="*/ 836199 h 820952"/>
                <a:gd name="connsiteX2" fmla="*/ 0 w 820953"/>
                <a:gd name="connsiteY2" fmla="*/ 418100 h 820952"/>
                <a:gd name="connsiteX3" fmla="*/ 418100 w 820953"/>
                <a:gd name="connsiteY3" fmla="*/ 0 h 820952"/>
                <a:gd name="connsiteX4" fmla="*/ 836199 w 820953"/>
                <a:gd name="connsiteY4" fmla="*/ 418100 h 820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0953" h="820952">
                  <a:moveTo>
                    <a:pt x="836199" y="418100"/>
                  </a:moveTo>
                  <a:cubicBezTo>
                    <a:pt x="836199" y="649010"/>
                    <a:pt x="649010" y="836199"/>
                    <a:pt x="418100" y="836199"/>
                  </a:cubicBezTo>
                  <a:cubicBezTo>
                    <a:pt x="187190" y="836199"/>
                    <a:pt x="0" y="649010"/>
                    <a:pt x="0" y="418100"/>
                  </a:cubicBezTo>
                  <a:cubicBezTo>
                    <a:pt x="0" y="187190"/>
                    <a:pt x="187190" y="0"/>
                    <a:pt x="418100" y="0"/>
                  </a:cubicBezTo>
                  <a:cubicBezTo>
                    <a:pt x="649010" y="0"/>
                    <a:pt x="836199" y="187190"/>
                    <a:pt x="836199" y="418100"/>
                  </a:cubicBezTo>
                  <a:close/>
                </a:path>
              </a:pathLst>
            </a:custGeom>
            <a:solidFill>
              <a:srgbClr val="008A76"/>
            </a:solidFill>
            <a:ln w="38100" cap="flat">
              <a:solidFill>
                <a:schemeClr val="bg1"/>
              </a:solidFill>
              <a:prstDash val="solid"/>
              <a:miter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/>
              <a:r>
                <a:rPr lang="en-IN" sz="13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0x27</a:t>
              </a:r>
              <a:endParaRPr lang="en-US" sz="1300" dirty="0">
                <a:solidFill>
                  <a:schemeClr val="bg1"/>
                </a:solidFill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FF4A43F6-F623-4F6F-B356-D45507E86D6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43110" y="5311223"/>
              <a:ext cx="590741" cy="590741"/>
            </a:xfrm>
            <a:custGeom>
              <a:avLst/>
              <a:gdLst>
                <a:gd name="connsiteX0" fmla="*/ 836199 w 820953"/>
                <a:gd name="connsiteY0" fmla="*/ 418100 h 820952"/>
                <a:gd name="connsiteX1" fmla="*/ 418100 w 820953"/>
                <a:gd name="connsiteY1" fmla="*/ 836199 h 820952"/>
                <a:gd name="connsiteX2" fmla="*/ 0 w 820953"/>
                <a:gd name="connsiteY2" fmla="*/ 418100 h 820952"/>
                <a:gd name="connsiteX3" fmla="*/ 418100 w 820953"/>
                <a:gd name="connsiteY3" fmla="*/ 0 h 820952"/>
                <a:gd name="connsiteX4" fmla="*/ 836199 w 820953"/>
                <a:gd name="connsiteY4" fmla="*/ 418100 h 820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0953" h="820952">
                  <a:moveTo>
                    <a:pt x="836199" y="418100"/>
                  </a:moveTo>
                  <a:cubicBezTo>
                    <a:pt x="836199" y="649010"/>
                    <a:pt x="649010" y="836199"/>
                    <a:pt x="418100" y="836199"/>
                  </a:cubicBezTo>
                  <a:cubicBezTo>
                    <a:pt x="187190" y="836199"/>
                    <a:pt x="0" y="649010"/>
                    <a:pt x="0" y="418100"/>
                  </a:cubicBezTo>
                  <a:cubicBezTo>
                    <a:pt x="0" y="187190"/>
                    <a:pt x="187190" y="0"/>
                    <a:pt x="418100" y="0"/>
                  </a:cubicBezTo>
                  <a:cubicBezTo>
                    <a:pt x="649010" y="0"/>
                    <a:pt x="836199" y="187190"/>
                    <a:pt x="836199" y="418100"/>
                  </a:cubicBezTo>
                  <a:close/>
                </a:path>
              </a:pathLst>
            </a:custGeom>
            <a:solidFill>
              <a:srgbClr val="008A76"/>
            </a:solidFill>
            <a:ln w="38100" cap="flat">
              <a:solidFill>
                <a:schemeClr val="bg1"/>
              </a:solidFill>
              <a:prstDash val="solid"/>
              <a:miter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/>
              <a:r>
                <a:rPr lang="en-IN" sz="13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0x31</a:t>
              </a:r>
              <a:endParaRPr lang="en-US" sz="130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E2ECA151-F1FE-4100-8292-8A61F65F903E}"/>
              </a:ext>
            </a:extLst>
          </p:cNvPr>
          <p:cNvCxnSpPr>
            <a:cxnSpLocks/>
          </p:cNvCxnSpPr>
          <p:nvPr/>
        </p:nvCxnSpPr>
        <p:spPr>
          <a:xfrm>
            <a:off x="7290342" y="2364417"/>
            <a:ext cx="1092776" cy="0"/>
          </a:xfrm>
          <a:prstGeom prst="line">
            <a:avLst/>
          </a:prstGeom>
          <a:ln w="28575">
            <a:solidFill>
              <a:schemeClr val="accent2">
                <a:lumMod val="60000"/>
                <a:lumOff val="4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E9C77E8C-8347-4F40-8505-73B6F5CECDBD}"/>
              </a:ext>
            </a:extLst>
          </p:cNvPr>
          <p:cNvCxnSpPr>
            <a:cxnSpLocks/>
          </p:cNvCxnSpPr>
          <p:nvPr/>
        </p:nvCxnSpPr>
        <p:spPr>
          <a:xfrm flipH="1" flipV="1">
            <a:off x="6068964" y="2694681"/>
            <a:ext cx="1221378" cy="2527"/>
          </a:xfrm>
          <a:prstGeom prst="line">
            <a:avLst/>
          </a:prstGeom>
          <a:ln w="28575">
            <a:solidFill>
              <a:schemeClr val="accent2">
                <a:lumMod val="60000"/>
                <a:lumOff val="4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AEC5EE01-9889-4924-9982-07506D284F08}"/>
              </a:ext>
            </a:extLst>
          </p:cNvPr>
          <p:cNvCxnSpPr>
            <a:cxnSpLocks/>
          </p:cNvCxnSpPr>
          <p:nvPr/>
        </p:nvCxnSpPr>
        <p:spPr>
          <a:xfrm flipH="1" flipV="1">
            <a:off x="6065690" y="1971460"/>
            <a:ext cx="1221378" cy="2527"/>
          </a:xfrm>
          <a:prstGeom prst="line">
            <a:avLst/>
          </a:prstGeom>
          <a:ln w="28575">
            <a:solidFill>
              <a:schemeClr val="accent2">
                <a:lumMod val="60000"/>
                <a:lumOff val="4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499F4B31-6311-4D8F-AB30-549D9E770319}"/>
              </a:ext>
            </a:extLst>
          </p:cNvPr>
          <p:cNvCxnSpPr>
            <a:cxnSpLocks/>
          </p:cNvCxnSpPr>
          <p:nvPr/>
        </p:nvCxnSpPr>
        <p:spPr>
          <a:xfrm flipH="1">
            <a:off x="7287068" y="1962848"/>
            <a:ext cx="3274" cy="739211"/>
          </a:xfrm>
          <a:prstGeom prst="line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96AA8CC1-C15A-4A2F-AB00-8DCC95941B0E}"/>
              </a:ext>
            </a:extLst>
          </p:cNvPr>
          <p:cNvCxnSpPr>
            <a:cxnSpLocks/>
          </p:cNvCxnSpPr>
          <p:nvPr/>
        </p:nvCxnSpPr>
        <p:spPr>
          <a:xfrm flipH="1" flipV="1">
            <a:off x="6068964" y="4156357"/>
            <a:ext cx="1221378" cy="2527"/>
          </a:xfrm>
          <a:prstGeom prst="line">
            <a:avLst/>
          </a:prstGeom>
          <a:ln w="28575">
            <a:solidFill>
              <a:schemeClr val="accent6">
                <a:lumMod val="60000"/>
                <a:lumOff val="4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285EBA2E-DBEC-4625-84A8-BD5281643881}"/>
              </a:ext>
            </a:extLst>
          </p:cNvPr>
          <p:cNvCxnSpPr>
            <a:cxnSpLocks/>
          </p:cNvCxnSpPr>
          <p:nvPr/>
        </p:nvCxnSpPr>
        <p:spPr>
          <a:xfrm flipH="1" flipV="1">
            <a:off x="6065690" y="3455059"/>
            <a:ext cx="1221378" cy="2527"/>
          </a:xfrm>
          <a:prstGeom prst="line">
            <a:avLst/>
          </a:prstGeom>
          <a:ln w="28575">
            <a:solidFill>
              <a:schemeClr val="accent6">
                <a:lumMod val="60000"/>
                <a:lumOff val="4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240E84E7-27AF-4914-98E1-BE73C8206931}"/>
              </a:ext>
            </a:extLst>
          </p:cNvPr>
          <p:cNvCxnSpPr>
            <a:cxnSpLocks/>
          </p:cNvCxnSpPr>
          <p:nvPr/>
        </p:nvCxnSpPr>
        <p:spPr>
          <a:xfrm>
            <a:off x="7287068" y="4458513"/>
            <a:ext cx="1092776" cy="0"/>
          </a:xfrm>
          <a:prstGeom prst="line">
            <a:avLst/>
          </a:prstGeom>
          <a:ln w="28575">
            <a:solidFill>
              <a:schemeClr val="accent6">
                <a:lumMod val="60000"/>
                <a:lumOff val="4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43277A43-852C-4595-A941-6A30ADC414AE}"/>
              </a:ext>
            </a:extLst>
          </p:cNvPr>
          <p:cNvCxnSpPr>
            <a:cxnSpLocks/>
          </p:cNvCxnSpPr>
          <p:nvPr/>
        </p:nvCxnSpPr>
        <p:spPr>
          <a:xfrm flipH="1" flipV="1">
            <a:off x="6065690" y="5628174"/>
            <a:ext cx="1221378" cy="2527"/>
          </a:xfrm>
          <a:prstGeom prst="line">
            <a:avLst/>
          </a:prstGeom>
          <a:ln w="28575">
            <a:solidFill>
              <a:schemeClr val="accent6">
                <a:lumMod val="60000"/>
                <a:lumOff val="4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6B7D140F-D00A-475E-8DDE-F91945D2B59A}"/>
              </a:ext>
            </a:extLst>
          </p:cNvPr>
          <p:cNvCxnSpPr>
            <a:cxnSpLocks/>
          </p:cNvCxnSpPr>
          <p:nvPr/>
        </p:nvCxnSpPr>
        <p:spPr>
          <a:xfrm flipH="1" flipV="1">
            <a:off x="6068964" y="4882940"/>
            <a:ext cx="1221378" cy="2527"/>
          </a:xfrm>
          <a:prstGeom prst="line">
            <a:avLst/>
          </a:prstGeom>
          <a:ln w="28575">
            <a:solidFill>
              <a:schemeClr val="accent6">
                <a:lumMod val="60000"/>
                <a:lumOff val="4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2A5977C2-B4E7-4265-A953-5789E343C890}"/>
              </a:ext>
            </a:extLst>
          </p:cNvPr>
          <p:cNvCxnSpPr>
            <a:cxnSpLocks/>
          </p:cNvCxnSpPr>
          <p:nvPr/>
        </p:nvCxnSpPr>
        <p:spPr>
          <a:xfrm>
            <a:off x="7287068" y="3455059"/>
            <a:ext cx="0" cy="2192165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EB2CE0BA-519E-46DA-BF9E-C15F4CE3A0E7}"/>
              </a:ext>
            </a:extLst>
          </p:cNvPr>
          <p:cNvGrpSpPr/>
          <p:nvPr/>
        </p:nvGrpSpPr>
        <p:grpSpPr>
          <a:xfrm>
            <a:off x="8407474" y="2151039"/>
            <a:ext cx="2020542" cy="816051"/>
            <a:chOff x="8358856" y="2024500"/>
            <a:chExt cx="2020542" cy="816051"/>
          </a:xfrm>
        </p:grpSpPr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B7478C92-F991-4ABE-BA97-F5A4441B75E0}"/>
                </a:ext>
              </a:extLst>
            </p:cNvPr>
            <p:cNvSpPr txBox="1"/>
            <p:nvPr/>
          </p:nvSpPr>
          <p:spPr>
            <a:xfrm>
              <a:off x="8358856" y="2024500"/>
              <a:ext cx="1763944" cy="369332"/>
            </a:xfrm>
            <a:prstGeom prst="rect">
              <a:avLst/>
            </a:prstGeom>
            <a:noFill/>
          </p:spPr>
          <p:txBody>
            <a:bodyPr wrap="none" rtlCol="1">
              <a:spAutoFit/>
            </a:bodyPr>
            <a:lstStyle/>
            <a:p>
              <a:r>
                <a:rPr lang="en-US" b="1" dirty="0"/>
                <a:t>Internal Services</a:t>
              </a:r>
              <a:endParaRPr lang="ar-EG" b="1" dirty="0"/>
            </a:p>
          </p:txBody>
        </p:sp>
        <p:sp>
          <p:nvSpPr>
            <p:cNvPr id="121" name="Rectangle: Rounded Corners 120">
              <a:extLst>
                <a:ext uri="{FF2B5EF4-FFF2-40B4-BE49-F238E27FC236}">
                  <a16:creationId xmlns:a16="http://schemas.microsoft.com/office/drawing/2014/main" id="{BA18D0E4-1612-4F06-9D77-14701074B60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32403" y="2373874"/>
              <a:ext cx="1946995" cy="466677"/>
            </a:xfrm>
            <a:prstGeom prst="roundRect">
              <a:avLst>
                <a:gd name="adj" fmla="val 4524"/>
              </a:avLst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 dirty="0"/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BFFC2928-BE06-449B-B1AE-DA1D7F93F18D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8909720" y="2407193"/>
              <a:ext cx="725789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b="1" dirty="0"/>
                <a:t>DCM</a:t>
              </a:r>
              <a:endParaRPr lang="ar-EG" b="1" dirty="0"/>
            </a:p>
          </p:txBody>
        </p:sp>
        <p:pic>
          <p:nvPicPr>
            <p:cNvPr id="125" name="Graphic 124">
              <a:extLst>
                <a:ext uri="{FF2B5EF4-FFF2-40B4-BE49-F238E27FC236}">
                  <a16:creationId xmlns:a16="http://schemas.microsoft.com/office/drawing/2014/main" id="{861580E0-9504-409B-B7C3-65CBEF033C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556031" y="2469699"/>
              <a:ext cx="244321" cy="244321"/>
            </a:xfrm>
            <a:prstGeom prst="rect">
              <a:avLst/>
            </a:prstGeom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1A57D77-5C2B-4B1D-B359-36864EF793EE}"/>
              </a:ext>
            </a:extLst>
          </p:cNvPr>
          <p:cNvGrpSpPr/>
          <p:nvPr/>
        </p:nvGrpSpPr>
        <p:grpSpPr>
          <a:xfrm>
            <a:off x="8462969" y="4266303"/>
            <a:ext cx="2000672" cy="1718721"/>
            <a:chOff x="8462969" y="4266303"/>
            <a:chExt cx="2000672" cy="1718721"/>
          </a:xfrm>
        </p:grpSpPr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CBBFD65D-8B94-4D37-B035-95CB2F16E4AF}"/>
                </a:ext>
              </a:extLst>
            </p:cNvPr>
            <p:cNvSpPr txBox="1"/>
            <p:nvPr/>
          </p:nvSpPr>
          <p:spPr>
            <a:xfrm>
              <a:off x="8462969" y="4266303"/>
              <a:ext cx="1799723" cy="369332"/>
            </a:xfrm>
            <a:prstGeom prst="rect">
              <a:avLst/>
            </a:prstGeom>
            <a:noFill/>
          </p:spPr>
          <p:txBody>
            <a:bodyPr wrap="none" rtlCol="1">
              <a:spAutoFit/>
            </a:bodyPr>
            <a:lstStyle/>
            <a:p>
              <a:r>
                <a:rPr lang="en-US" b="1" dirty="0"/>
                <a:t>External Services</a:t>
              </a:r>
              <a:endParaRPr lang="ar-EG" b="1" dirty="0"/>
            </a:p>
          </p:txBody>
        </p:sp>
        <p:sp>
          <p:nvSpPr>
            <p:cNvPr id="117" name="Rectangle: Rounded Corners 116">
              <a:extLst>
                <a:ext uri="{FF2B5EF4-FFF2-40B4-BE49-F238E27FC236}">
                  <a16:creationId xmlns:a16="http://schemas.microsoft.com/office/drawing/2014/main" id="{2CF581A7-E1FD-4C18-875A-C5898008954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16645" y="4689297"/>
              <a:ext cx="1946996" cy="471734"/>
            </a:xfrm>
            <a:prstGeom prst="roundRect">
              <a:avLst>
                <a:gd name="adj" fmla="val 12084"/>
              </a:avLst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 dirty="0"/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43BCE2DA-E2D6-4876-B7AE-D7C64988FDE6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8780338" y="4732872"/>
              <a:ext cx="1255598" cy="338554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1600" b="1" dirty="0"/>
                <a:t>Application</a:t>
              </a:r>
              <a:endParaRPr lang="ar-EG" sz="1400" b="1" dirty="0"/>
            </a:p>
          </p:txBody>
        </p:sp>
        <p:pic>
          <p:nvPicPr>
            <p:cNvPr id="119" name="Graphic 118">
              <a:extLst>
                <a:ext uri="{FF2B5EF4-FFF2-40B4-BE49-F238E27FC236}">
                  <a16:creationId xmlns:a16="http://schemas.microsoft.com/office/drawing/2014/main" id="{D6BF9F95-E1C0-4F6E-BDAA-AEDE05BCB4C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919007" y="4807785"/>
              <a:ext cx="239072" cy="239072"/>
            </a:xfrm>
            <a:prstGeom prst="rect">
              <a:avLst/>
            </a:prstGeom>
          </p:spPr>
        </p:pic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405C3EE5-556C-4723-8C67-692AA227A4D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16646" y="5518347"/>
              <a:ext cx="1946995" cy="466677"/>
            </a:xfrm>
            <a:prstGeom prst="roundRect">
              <a:avLst>
                <a:gd name="adj" fmla="val 4524"/>
              </a:avLst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DF1CA51-2512-4640-A95C-3B03F9A7E44A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9167889" y="5546195"/>
              <a:ext cx="725789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b="1" dirty="0"/>
                <a:t>DCM</a:t>
              </a:r>
              <a:endParaRPr lang="ar-EG" b="1" dirty="0"/>
            </a:p>
          </p:txBody>
        </p:sp>
        <p:pic>
          <p:nvPicPr>
            <p:cNvPr id="25" name="Graphic 24">
              <a:extLst>
                <a:ext uri="{FF2B5EF4-FFF2-40B4-BE49-F238E27FC236}">
                  <a16:creationId xmlns:a16="http://schemas.microsoft.com/office/drawing/2014/main" id="{4E40BDD9-5D54-4743-AECC-68AA8429B8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913758" y="5618655"/>
              <a:ext cx="244321" cy="244321"/>
            </a:xfrm>
            <a:prstGeom prst="rect">
              <a:avLst/>
            </a:prstGeom>
          </p:spPr>
        </p:pic>
        <p:sp>
          <p:nvSpPr>
            <p:cNvPr id="135" name="Rectangle: Rounded Corners 134">
              <a:extLst>
                <a:ext uri="{FF2B5EF4-FFF2-40B4-BE49-F238E27FC236}">
                  <a16:creationId xmlns:a16="http://schemas.microsoft.com/office/drawing/2014/main" id="{87D62749-EFE2-46CC-B7B7-DC2418931659}"/>
                </a:ext>
              </a:extLst>
            </p:cNvPr>
            <p:cNvSpPr/>
            <p:nvPr/>
          </p:nvSpPr>
          <p:spPr>
            <a:xfrm>
              <a:off x="8516645" y="5221262"/>
              <a:ext cx="1946996" cy="236854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RTE</a:t>
              </a:r>
              <a:endParaRPr lang="ar-EG" b="1" dirty="0">
                <a:solidFill>
                  <a:schemeClr val="tx1"/>
                </a:solidFill>
              </a:endParaRPr>
            </a:p>
          </p:txBody>
        </p:sp>
        <p:sp>
          <p:nvSpPr>
            <p:cNvPr id="136" name="Graphic 19">
              <a:extLst>
                <a:ext uri="{FF2B5EF4-FFF2-40B4-BE49-F238E27FC236}">
                  <a16:creationId xmlns:a16="http://schemas.microsoft.com/office/drawing/2014/main" id="{E575D6C9-DE71-4503-8699-64DADBF7CC5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893678" y="5246116"/>
              <a:ext cx="203261" cy="187145"/>
            </a:xfrm>
            <a:custGeom>
              <a:avLst/>
              <a:gdLst>
                <a:gd name="connsiteX0" fmla="*/ 455965 w 457200"/>
                <a:gd name="connsiteY0" fmla="*/ 2809 h 333375"/>
                <a:gd name="connsiteX1" fmla="*/ 449107 w 457200"/>
                <a:gd name="connsiteY1" fmla="*/ 46 h 333375"/>
                <a:gd name="connsiteX2" fmla="*/ 447392 w 457200"/>
                <a:gd name="connsiteY2" fmla="*/ 332 h 333375"/>
                <a:gd name="connsiteX3" fmla="*/ 5623 w 457200"/>
                <a:gd name="connsiteY3" fmla="*/ 120538 h 333375"/>
                <a:gd name="connsiteX4" fmla="*/ 3 w 457200"/>
                <a:gd name="connsiteY4" fmla="*/ 127681 h 333375"/>
                <a:gd name="connsiteX5" fmla="*/ 5242 w 457200"/>
                <a:gd name="connsiteY5" fmla="*/ 135111 h 333375"/>
                <a:gd name="connsiteX6" fmla="*/ 166881 w 457200"/>
                <a:gd name="connsiteY6" fmla="*/ 188070 h 333375"/>
                <a:gd name="connsiteX7" fmla="*/ 152403 w 457200"/>
                <a:gd name="connsiteY7" fmla="*/ 303799 h 333375"/>
                <a:gd name="connsiteX8" fmla="*/ 156213 w 457200"/>
                <a:gd name="connsiteY8" fmla="*/ 311323 h 333375"/>
                <a:gd name="connsiteX9" fmla="*/ 160023 w 457200"/>
                <a:gd name="connsiteY9" fmla="*/ 312371 h 333375"/>
                <a:gd name="connsiteX10" fmla="*/ 164595 w 457200"/>
                <a:gd name="connsiteY10" fmla="*/ 310847 h 333375"/>
                <a:gd name="connsiteX11" fmla="*/ 223745 w 457200"/>
                <a:gd name="connsiteY11" fmla="*/ 265508 h 333375"/>
                <a:gd name="connsiteX12" fmla="*/ 275657 w 457200"/>
                <a:gd name="connsiteY12" fmla="*/ 339613 h 333375"/>
                <a:gd name="connsiteX13" fmla="*/ 281848 w 457200"/>
                <a:gd name="connsiteY13" fmla="*/ 342851 h 333375"/>
                <a:gd name="connsiteX14" fmla="*/ 282324 w 457200"/>
                <a:gd name="connsiteY14" fmla="*/ 342851 h 333375"/>
                <a:gd name="connsiteX15" fmla="*/ 288611 w 457200"/>
                <a:gd name="connsiteY15" fmla="*/ 338755 h 333375"/>
                <a:gd name="connsiteX16" fmla="*/ 456727 w 457200"/>
                <a:gd name="connsiteY16" fmla="*/ 11095 h 333375"/>
                <a:gd name="connsiteX17" fmla="*/ 455965 w 457200"/>
                <a:gd name="connsiteY17" fmla="*/ 2809 h 333375"/>
                <a:gd name="connsiteX18" fmla="*/ 455965 w 457200"/>
                <a:gd name="connsiteY18" fmla="*/ 2809 h 333375"/>
                <a:gd name="connsiteX19" fmla="*/ 403101 w 457200"/>
                <a:gd name="connsiteY19" fmla="*/ 28240 h 333375"/>
                <a:gd name="connsiteX20" fmla="*/ 174215 w 457200"/>
                <a:gd name="connsiteY20" fmla="*/ 174449 h 333375"/>
                <a:gd name="connsiteX21" fmla="*/ 34198 w 457200"/>
                <a:gd name="connsiteY21" fmla="*/ 128539 h 333375"/>
                <a:gd name="connsiteX22" fmla="*/ 403101 w 457200"/>
                <a:gd name="connsiteY22" fmla="*/ 28240 h 333375"/>
                <a:gd name="connsiteX23" fmla="*/ 169834 w 457200"/>
                <a:gd name="connsiteY23" fmla="*/ 287606 h 333375"/>
                <a:gd name="connsiteX24" fmla="*/ 180407 w 457200"/>
                <a:gd name="connsiteY24" fmla="*/ 203405 h 333375"/>
                <a:gd name="connsiteX25" fmla="*/ 215078 w 457200"/>
                <a:gd name="connsiteY25" fmla="*/ 253030 h 333375"/>
                <a:gd name="connsiteX26" fmla="*/ 169834 w 457200"/>
                <a:gd name="connsiteY26" fmla="*/ 287606 h 333375"/>
                <a:gd name="connsiteX27" fmla="*/ 280991 w 457200"/>
                <a:gd name="connsiteY27" fmla="*/ 320467 h 333375"/>
                <a:gd name="connsiteX28" fmla="*/ 186122 w 457200"/>
                <a:gd name="connsiteY28" fmla="*/ 184927 h 333375"/>
                <a:gd name="connsiteX29" fmla="*/ 430724 w 457200"/>
                <a:gd name="connsiteY29" fmla="*/ 28717 h 333375"/>
                <a:gd name="connsiteX30" fmla="*/ 280991 w 457200"/>
                <a:gd name="connsiteY30" fmla="*/ 320467 h 333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457200" h="333375">
                  <a:moveTo>
                    <a:pt x="455965" y="2809"/>
                  </a:moveTo>
                  <a:cubicBezTo>
                    <a:pt x="454346" y="808"/>
                    <a:pt x="451679" y="-239"/>
                    <a:pt x="449107" y="46"/>
                  </a:cubicBezTo>
                  <a:cubicBezTo>
                    <a:pt x="448535" y="46"/>
                    <a:pt x="447964" y="237"/>
                    <a:pt x="447392" y="332"/>
                  </a:cubicBezTo>
                  <a:lnTo>
                    <a:pt x="5623" y="120538"/>
                  </a:lnTo>
                  <a:cubicBezTo>
                    <a:pt x="2384" y="121395"/>
                    <a:pt x="98" y="124348"/>
                    <a:pt x="3" y="127681"/>
                  </a:cubicBezTo>
                  <a:cubicBezTo>
                    <a:pt x="-92" y="131015"/>
                    <a:pt x="2003" y="134063"/>
                    <a:pt x="5242" y="135111"/>
                  </a:cubicBezTo>
                  <a:lnTo>
                    <a:pt x="166881" y="188070"/>
                  </a:lnTo>
                  <a:lnTo>
                    <a:pt x="152403" y="303799"/>
                  </a:lnTo>
                  <a:cubicBezTo>
                    <a:pt x="152022" y="306847"/>
                    <a:pt x="153546" y="309799"/>
                    <a:pt x="156213" y="311323"/>
                  </a:cubicBezTo>
                  <a:cubicBezTo>
                    <a:pt x="157356" y="311990"/>
                    <a:pt x="158690" y="312371"/>
                    <a:pt x="160023" y="312371"/>
                  </a:cubicBezTo>
                  <a:cubicBezTo>
                    <a:pt x="161642" y="312371"/>
                    <a:pt x="163262" y="311895"/>
                    <a:pt x="164595" y="310847"/>
                  </a:cubicBezTo>
                  <a:lnTo>
                    <a:pt x="223745" y="265508"/>
                  </a:lnTo>
                  <a:lnTo>
                    <a:pt x="275657" y="339613"/>
                  </a:lnTo>
                  <a:cubicBezTo>
                    <a:pt x="277085" y="341613"/>
                    <a:pt x="279467" y="342851"/>
                    <a:pt x="281848" y="342851"/>
                  </a:cubicBezTo>
                  <a:cubicBezTo>
                    <a:pt x="282038" y="342851"/>
                    <a:pt x="282229" y="342851"/>
                    <a:pt x="282324" y="342851"/>
                  </a:cubicBezTo>
                  <a:cubicBezTo>
                    <a:pt x="284991" y="342661"/>
                    <a:pt x="287372" y="341137"/>
                    <a:pt x="288611" y="338755"/>
                  </a:cubicBezTo>
                  <a:lnTo>
                    <a:pt x="456727" y="11095"/>
                  </a:lnTo>
                  <a:cubicBezTo>
                    <a:pt x="458251" y="8333"/>
                    <a:pt x="457870" y="5095"/>
                    <a:pt x="455965" y="2809"/>
                  </a:cubicBezTo>
                  <a:lnTo>
                    <a:pt x="455965" y="2809"/>
                  </a:lnTo>
                  <a:close/>
                  <a:moveTo>
                    <a:pt x="403101" y="28240"/>
                  </a:moveTo>
                  <a:lnTo>
                    <a:pt x="174215" y="174449"/>
                  </a:lnTo>
                  <a:lnTo>
                    <a:pt x="34198" y="128539"/>
                  </a:lnTo>
                  <a:lnTo>
                    <a:pt x="403101" y="28240"/>
                  </a:lnTo>
                  <a:close/>
                  <a:moveTo>
                    <a:pt x="169834" y="287606"/>
                  </a:moveTo>
                  <a:lnTo>
                    <a:pt x="180407" y="203405"/>
                  </a:lnTo>
                  <a:lnTo>
                    <a:pt x="215078" y="253030"/>
                  </a:lnTo>
                  <a:lnTo>
                    <a:pt x="169834" y="287606"/>
                  </a:lnTo>
                  <a:close/>
                  <a:moveTo>
                    <a:pt x="280991" y="320467"/>
                  </a:moveTo>
                  <a:lnTo>
                    <a:pt x="186122" y="184927"/>
                  </a:lnTo>
                  <a:lnTo>
                    <a:pt x="430724" y="28717"/>
                  </a:lnTo>
                  <a:lnTo>
                    <a:pt x="280991" y="320467"/>
                  </a:lnTo>
                  <a:close/>
                </a:path>
              </a:pathLst>
            </a:custGeom>
            <a:solidFill>
              <a:srgbClr val="43516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805237BE-9F85-4B2A-8A33-D6A95D41197C}"/>
              </a:ext>
            </a:extLst>
          </p:cNvPr>
          <p:cNvSpPr txBox="1"/>
          <p:nvPr/>
        </p:nvSpPr>
        <p:spPr>
          <a:xfrm>
            <a:off x="5166267" y="112263"/>
            <a:ext cx="5161536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800" b="1" i="1" dirty="0">
                <a:solidFill>
                  <a:schemeClr val="bg1">
                    <a:lumMod val="65000"/>
                  </a:schemeClr>
                </a:solidFill>
              </a:rPr>
              <a:t>ISO 14229 - Unified Diagnostic Services (UDS).</a:t>
            </a:r>
            <a:br>
              <a:rPr lang="en-US" sz="1800" b="1" i="1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sz="1800" b="1" i="1" dirty="0">
                <a:solidFill>
                  <a:schemeClr val="bg1">
                    <a:lumMod val="65000"/>
                  </a:schemeClr>
                </a:solidFill>
              </a:rPr>
              <a:t>Diagnostic Communication Manager (DCM).</a:t>
            </a:r>
            <a:endParaRPr lang="ar-EG" i="1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6595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ome">
            <a:extLst>
              <a:ext uri="{FF2B5EF4-FFF2-40B4-BE49-F238E27FC236}">
                <a16:creationId xmlns:a16="http://schemas.microsoft.com/office/drawing/2014/main" id="{9F1C6FEE-1FF5-4128-995B-ED894BCCE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7086" y="113088"/>
            <a:ext cx="1176804" cy="1176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050BB862-69A2-4062-BC6B-E839B95EE093}"/>
              </a:ext>
            </a:extLst>
          </p:cNvPr>
          <p:cNvGrpSpPr/>
          <p:nvPr/>
        </p:nvGrpSpPr>
        <p:grpSpPr>
          <a:xfrm>
            <a:off x="89807" y="112263"/>
            <a:ext cx="6111701" cy="1495307"/>
            <a:chOff x="34216" y="-655"/>
            <a:chExt cx="6111701" cy="1495307"/>
          </a:xfrm>
        </p:grpSpPr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71F71170-53A5-4D2F-AAA6-DA9960E435AA}"/>
                </a:ext>
              </a:extLst>
            </p:cNvPr>
            <p:cNvGrpSpPr/>
            <p:nvPr/>
          </p:nvGrpSpPr>
          <p:grpSpPr>
            <a:xfrm>
              <a:off x="111191" y="83243"/>
              <a:ext cx="4739832" cy="1309713"/>
              <a:chOff x="1220742" y="2548712"/>
              <a:chExt cx="4739832" cy="1309713"/>
            </a:xfrm>
            <a:solidFill>
              <a:srgbClr val="22445F"/>
            </a:solidFill>
          </p:grpSpPr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F863814B-C440-4E4D-A46C-700EB8D1EA41}"/>
                  </a:ext>
                </a:extLst>
              </p:cNvPr>
              <p:cNvSpPr/>
              <p:nvPr/>
            </p:nvSpPr>
            <p:spPr>
              <a:xfrm>
                <a:off x="1885128" y="2642242"/>
                <a:ext cx="4075446" cy="1114150"/>
              </a:xfrm>
              <a:custGeom>
                <a:avLst/>
                <a:gdLst>
                  <a:gd name="connsiteX0" fmla="*/ 4080137 w 4075445"/>
                  <a:gd name="connsiteY0" fmla="*/ 563819 h 1114150"/>
                  <a:gd name="connsiteX1" fmla="*/ 3913014 w 4075445"/>
                  <a:gd name="connsiteY1" fmla="*/ 974882 h 1114150"/>
                  <a:gd name="connsiteX2" fmla="*/ 3508988 w 4075445"/>
                  <a:gd name="connsiteY2" fmla="*/ 1142298 h 1114150"/>
                  <a:gd name="connsiteX3" fmla="*/ 0 w 4075445"/>
                  <a:gd name="connsiteY3" fmla="*/ 1142298 h 1114150"/>
                  <a:gd name="connsiteX4" fmla="*/ 571149 w 4075445"/>
                  <a:gd name="connsiteY4" fmla="*/ 571149 h 1114150"/>
                  <a:gd name="connsiteX5" fmla="*/ 571149 w 4075445"/>
                  <a:gd name="connsiteY5" fmla="*/ 571149 h 1114150"/>
                  <a:gd name="connsiteX6" fmla="*/ 1142298 w 4075445"/>
                  <a:gd name="connsiteY6" fmla="*/ 0 h 1114150"/>
                  <a:gd name="connsiteX7" fmla="*/ 3493742 w 4075445"/>
                  <a:gd name="connsiteY7" fmla="*/ 0 h 1114150"/>
                  <a:gd name="connsiteX8" fmla="*/ 4080137 w 4075445"/>
                  <a:gd name="connsiteY8" fmla="*/ 563819 h 1114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075445" h="1114150">
                    <a:moveTo>
                      <a:pt x="4080137" y="563819"/>
                    </a:moveTo>
                    <a:cubicBezTo>
                      <a:pt x="4082189" y="724491"/>
                      <a:pt x="4017686" y="870210"/>
                      <a:pt x="3913014" y="974882"/>
                    </a:cubicBezTo>
                    <a:cubicBezTo>
                      <a:pt x="3809809" y="1078381"/>
                      <a:pt x="3666728" y="1142298"/>
                      <a:pt x="3508988" y="1142298"/>
                    </a:cubicBezTo>
                    <a:lnTo>
                      <a:pt x="0" y="1142298"/>
                    </a:lnTo>
                    <a:cubicBezTo>
                      <a:pt x="315481" y="1142298"/>
                      <a:pt x="571149" y="886336"/>
                      <a:pt x="571149" y="571149"/>
                    </a:cubicBezTo>
                    <a:lnTo>
                      <a:pt x="571149" y="571149"/>
                    </a:lnTo>
                    <a:cubicBezTo>
                      <a:pt x="571149" y="255668"/>
                      <a:pt x="826817" y="0"/>
                      <a:pt x="1142298" y="0"/>
                    </a:cubicBezTo>
                    <a:lnTo>
                      <a:pt x="3493742" y="0"/>
                    </a:lnTo>
                    <a:cubicBezTo>
                      <a:pt x="3809223" y="-293"/>
                      <a:pt x="4076032" y="248632"/>
                      <a:pt x="4080137" y="563819"/>
                    </a:cubicBezTo>
                    <a:close/>
                  </a:path>
                </a:pathLst>
              </a:custGeom>
              <a:solidFill>
                <a:srgbClr val="00B59A"/>
              </a:solidFill>
              <a:ln w="29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2D57FBD9-B428-4A8A-B125-0D36C6B3C89B}"/>
                  </a:ext>
                </a:extLst>
              </p:cNvPr>
              <p:cNvSpPr/>
              <p:nvPr/>
            </p:nvSpPr>
            <p:spPr>
              <a:xfrm>
                <a:off x="1220742" y="2548712"/>
                <a:ext cx="645035" cy="645034"/>
              </a:xfrm>
              <a:custGeom>
                <a:avLst/>
                <a:gdLst>
                  <a:gd name="connsiteX0" fmla="*/ 664679 w 645034"/>
                  <a:gd name="connsiteY0" fmla="*/ 0 h 645034"/>
                  <a:gd name="connsiteX1" fmla="*/ 664679 w 645034"/>
                  <a:gd name="connsiteY1" fmla="*/ 664679 h 645034"/>
                  <a:gd name="connsiteX2" fmla="*/ 0 w 645034"/>
                  <a:gd name="connsiteY2" fmla="*/ 664679 h 645034"/>
                  <a:gd name="connsiteX3" fmla="*/ 664679 w 645034"/>
                  <a:gd name="connsiteY3" fmla="*/ 0 h 6450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45034" h="645034">
                    <a:moveTo>
                      <a:pt x="664679" y="0"/>
                    </a:moveTo>
                    <a:lnTo>
                      <a:pt x="664679" y="664679"/>
                    </a:lnTo>
                    <a:lnTo>
                      <a:pt x="0" y="664679"/>
                    </a:lnTo>
                    <a:cubicBezTo>
                      <a:pt x="0" y="297595"/>
                      <a:pt x="297595" y="0"/>
                      <a:pt x="664679" y="0"/>
                    </a:cubicBezTo>
                    <a:close/>
                  </a:path>
                </a:pathLst>
              </a:custGeom>
              <a:solidFill>
                <a:srgbClr val="00B59A"/>
              </a:solidFill>
              <a:ln w="29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6396369F-61F3-41E9-9016-F5D262BBFD71}"/>
                  </a:ext>
                </a:extLst>
              </p:cNvPr>
              <p:cNvSpPr/>
              <p:nvPr/>
            </p:nvSpPr>
            <p:spPr>
              <a:xfrm>
                <a:off x="1885421" y="3213391"/>
                <a:ext cx="645035" cy="645034"/>
              </a:xfrm>
              <a:custGeom>
                <a:avLst/>
                <a:gdLst>
                  <a:gd name="connsiteX0" fmla="*/ 0 w 645034"/>
                  <a:gd name="connsiteY0" fmla="*/ 664386 h 645034"/>
                  <a:gd name="connsiteX1" fmla="*/ 0 w 645034"/>
                  <a:gd name="connsiteY1" fmla="*/ 0 h 645034"/>
                  <a:gd name="connsiteX2" fmla="*/ 664679 w 645034"/>
                  <a:gd name="connsiteY2" fmla="*/ 0 h 645034"/>
                  <a:gd name="connsiteX3" fmla="*/ 0 w 645034"/>
                  <a:gd name="connsiteY3" fmla="*/ 664386 h 6450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45034" h="645034">
                    <a:moveTo>
                      <a:pt x="0" y="664386"/>
                    </a:moveTo>
                    <a:lnTo>
                      <a:pt x="0" y="0"/>
                    </a:lnTo>
                    <a:lnTo>
                      <a:pt x="664679" y="0"/>
                    </a:lnTo>
                    <a:cubicBezTo>
                      <a:pt x="664386" y="366790"/>
                      <a:pt x="366790" y="664386"/>
                      <a:pt x="0" y="664386"/>
                    </a:cubicBezTo>
                    <a:close/>
                  </a:path>
                </a:pathLst>
              </a:custGeom>
              <a:solidFill>
                <a:srgbClr val="00B59A"/>
              </a:solidFill>
              <a:ln w="29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33028806-439A-42D9-A9F2-D89141693646}"/>
                </a:ext>
              </a:extLst>
            </p:cNvPr>
            <p:cNvSpPr/>
            <p:nvPr/>
          </p:nvSpPr>
          <p:spPr>
            <a:xfrm>
              <a:off x="34216" y="-655"/>
              <a:ext cx="1495307" cy="1495307"/>
            </a:xfrm>
            <a:custGeom>
              <a:avLst/>
              <a:gdLst>
                <a:gd name="connsiteX0" fmla="*/ 1274404 w 1495307"/>
                <a:gd name="connsiteY0" fmla="*/ 526599 h 1495307"/>
                <a:gd name="connsiteX1" fmla="*/ 969011 w 1495307"/>
                <a:gd name="connsiteY1" fmla="*/ 1274404 h 1495307"/>
                <a:gd name="connsiteX2" fmla="*/ 221206 w 1495307"/>
                <a:gd name="connsiteY2" fmla="*/ 969011 h 1495307"/>
                <a:gd name="connsiteX3" fmla="*/ 526599 w 1495307"/>
                <a:gd name="connsiteY3" fmla="*/ 221206 h 1495307"/>
                <a:gd name="connsiteX4" fmla="*/ 1274404 w 1495307"/>
                <a:gd name="connsiteY4" fmla="*/ 526599 h 1495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5307" h="1495307">
                  <a:moveTo>
                    <a:pt x="1274404" y="526599"/>
                  </a:moveTo>
                  <a:cubicBezTo>
                    <a:pt x="1396573" y="817432"/>
                    <a:pt x="1259844" y="1152236"/>
                    <a:pt x="969011" y="1274404"/>
                  </a:cubicBezTo>
                  <a:cubicBezTo>
                    <a:pt x="678178" y="1396573"/>
                    <a:pt x="343375" y="1259844"/>
                    <a:pt x="221206" y="969011"/>
                  </a:cubicBezTo>
                  <a:cubicBezTo>
                    <a:pt x="99037" y="678178"/>
                    <a:pt x="235767" y="343375"/>
                    <a:pt x="526599" y="221206"/>
                  </a:cubicBezTo>
                  <a:cubicBezTo>
                    <a:pt x="817432" y="99037"/>
                    <a:pt x="1152236" y="235767"/>
                    <a:pt x="1274404" y="526599"/>
                  </a:cubicBezTo>
                  <a:close/>
                </a:path>
              </a:pathLst>
            </a:custGeom>
            <a:solidFill>
              <a:srgbClr val="FFFFFF"/>
            </a:solidFill>
            <a:ln w="29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571D3E3B-FD36-4210-9622-B1D15A1BF9F5}"/>
                </a:ext>
              </a:extLst>
            </p:cNvPr>
            <p:cNvSpPr/>
            <p:nvPr/>
          </p:nvSpPr>
          <p:spPr>
            <a:xfrm>
              <a:off x="362484" y="321007"/>
              <a:ext cx="820953" cy="820953"/>
            </a:xfrm>
            <a:custGeom>
              <a:avLst/>
              <a:gdLst>
                <a:gd name="connsiteX0" fmla="*/ 836199 w 820953"/>
                <a:gd name="connsiteY0" fmla="*/ 418100 h 820952"/>
                <a:gd name="connsiteX1" fmla="*/ 418100 w 820953"/>
                <a:gd name="connsiteY1" fmla="*/ 836199 h 820952"/>
                <a:gd name="connsiteX2" fmla="*/ 0 w 820953"/>
                <a:gd name="connsiteY2" fmla="*/ 418100 h 820952"/>
                <a:gd name="connsiteX3" fmla="*/ 418100 w 820953"/>
                <a:gd name="connsiteY3" fmla="*/ 0 h 820952"/>
                <a:gd name="connsiteX4" fmla="*/ 836199 w 820953"/>
                <a:gd name="connsiteY4" fmla="*/ 418100 h 820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0953" h="820952">
                  <a:moveTo>
                    <a:pt x="836199" y="418100"/>
                  </a:moveTo>
                  <a:cubicBezTo>
                    <a:pt x="836199" y="649010"/>
                    <a:pt x="649010" y="836199"/>
                    <a:pt x="418100" y="836199"/>
                  </a:cubicBezTo>
                  <a:cubicBezTo>
                    <a:pt x="187190" y="836199"/>
                    <a:pt x="0" y="649010"/>
                    <a:pt x="0" y="418100"/>
                  </a:cubicBezTo>
                  <a:cubicBezTo>
                    <a:pt x="0" y="187190"/>
                    <a:pt x="187190" y="0"/>
                    <a:pt x="418100" y="0"/>
                  </a:cubicBezTo>
                  <a:cubicBezTo>
                    <a:pt x="649010" y="0"/>
                    <a:pt x="836199" y="187190"/>
                    <a:pt x="836199" y="418100"/>
                  </a:cubicBezTo>
                  <a:close/>
                </a:path>
              </a:pathLst>
            </a:custGeom>
            <a:solidFill>
              <a:srgbClr val="008A76"/>
            </a:solidFill>
            <a:ln w="29281" cap="flat">
              <a:noFill/>
              <a:prstDash val="solid"/>
              <a:miter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F9C514EB-D0FB-4549-82C6-DC0FBE479AD6}"/>
                </a:ext>
              </a:extLst>
            </p:cNvPr>
            <p:cNvSpPr txBox="1"/>
            <p:nvPr/>
          </p:nvSpPr>
          <p:spPr>
            <a:xfrm>
              <a:off x="1612116" y="549241"/>
              <a:ext cx="4533801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SUPPORTED SERVICES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752496A-D704-4060-87C8-DD95FCEB0AAA}"/>
              </a:ext>
            </a:extLst>
          </p:cNvPr>
          <p:cNvGrpSpPr/>
          <p:nvPr/>
        </p:nvGrpSpPr>
        <p:grpSpPr>
          <a:xfrm>
            <a:off x="1598821" y="1683111"/>
            <a:ext cx="4312481" cy="575838"/>
            <a:chOff x="1574192" y="3310975"/>
            <a:chExt cx="4312481" cy="575838"/>
          </a:xfrm>
        </p:grpSpPr>
        <p:sp>
          <p:nvSpPr>
            <p:cNvPr id="72" name="Rounded Rectangle 61">
              <a:extLst>
                <a:ext uri="{FF2B5EF4-FFF2-40B4-BE49-F238E27FC236}">
                  <a16:creationId xmlns:a16="http://schemas.microsoft.com/office/drawing/2014/main" id="{D317E630-C50B-4112-933E-555F14E15A59}"/>
                </a:ext>
              </a:extLst>
            </p:cNvPr>
            <p:cNvSpPr/>
            <p:nvPr/>
          </p:nvSpPr>
          <p:spPr>
            <a:xfrm>
              <a:off x="1574192" y="3310975"/>
              <a:ext cx="4312481" cy="575838"/>
            </a:xfrm>
            <a:prstGeom prst="roundRect">
              <a:avLst>
                <a:gd name="adj" fmla="val 50000"/>
              </a:avLst>
            </a:prstGeom>
            <a:solidFill>
              <a:srgbClr val="00B5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71F981D4-F21E-4981-93DB-A7FE8B64238C}"/>
                </a:ext>
              </a:extLst>
            </p:cNvPr>
            <p:cNvSpPr/>
            <p:nvPr/>
          </p:nvSpPr>
          <p:spPr>
            <a:xfrm>
              <a:off x="1603440" y="3360452"/>
              <a:ext cx="464459" cy="476883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331B00DA-89EF-47E1-8D30-E68C1EC7C18B}"/>
                </a:ext>
              </a:extLst>
            </p:cNvPr>
            <p:cNvSpPr txBox="1"/>
            <p:nvPr/>
          </p:nvSpPr>
          <p:spPr>
            <a:xfrm>
              <a:off x="1609340" y="3458912"/>
              <a:ext cx="465652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IN" sz="1200" b="1" dirty="0">
                  <a:latin typeface="Arial" panose="020B0604020202020204" pitchFamily="34" charset="0"/>
                  <a:cs typeface="Arial" panose="020B0604020202020204" pitchFamily="34" charset="0"/>
                </a:rPr>
                <a:t>2.1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513F0EB1-8350-443F-B305-72994ADC3493}"/>
                </a:ext>
              </a:extLst>
            </p:cNvPr>
            <p:cNvSpPr txBox="1"/>
            <p:nvPr/>
          </p:nvSpPr>
          <p:spPr>
            <a:xfrm>
              <a:off x="2126306" y="3390171"/>
              <a:ext cx="3182772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IN" sz="1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Diagnostic Session Control</a:t>
              </a:r>
            </a:p>
          </p:txBody>
        </p: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CF7E8D5D-8995-4D42-9005-311153CD8B9B}"/>
              </a:ext>
            </a:extLst>
          </p:cNvPr>
          <p:cNvSpPr/>
          <p:nvPr/>
        </p:nvSpPr>
        <p:spPr>
          <a:xfrm rot="5400000">
            <a:off x="1493818" y="1807081"/>
            <a:ext cx="95492" cy="3354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68C997F-6EC0-4AC7-8FCB-79DDAF7C4033}"/>
              </a:ext>
            </a:extLst>
          </p:cNvPr>
          <p:cNvGrpSpPr/>
          <p:nvPr/>
        </p:nvGrpSpPr>
        <p:grpSpPr>
          <a:xfrm>
            <a:off x="765759" y="1044363"/>
            <a:ext cx="917886" cy="997138"/>
            <a:chOff x="669022" y="951268"/>
            <a:chExt cx="917886" cy="997138"/>
          </a:xfrm>
        </p:grpSpPr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C5FA61B6-F1D6-479F-A7E1-A6DC890CFE07}"/>
                </a:ext>
              </a:extLst>
            </p:cNvPr>
            <p:cNvCxnSpPr/>
            <p:nvPr/>
          </p:nvCxnSpPr>
          <p:spPr>
            <a:xfrm>
              <a:off x="761285" y="1880112"/>
              <a:ext cx="825623" cy="0"/>
            </a:xfrm>
            <a:prstGeom prst="line">
              <a:avLst/>
            </a:prstGeom>
            <a:solidFill>
              <a:srgbClr val="00344C"/>
            </a:solidFill>
            <a:ln w="28575">
              <a:solidFill>
                <a:srgbClr val="008A76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72EA8DC7-1C30-41FD-917A-612EC2A5D3EF}"/>
                </a:ext>
              </a:extLst>
            </p:cNvPr>
            <p:cNvSpPr>
              <a:spLocks/>
            </p:cNvSpPr>
            <p:nvPr/>
          </p:nvSpPr>
          <p:spPr>
            <a:xfrm rot="5400000">
              <a:off x="251860" y="1399390"/>
              <a:ext cx="978205" cy="81961"/>
            </a:xfrm>
            <a:custGeom>
              <a:avLst/>
              <a:gdLst>
                <a:gd name="connsiteX0" fmla="*/ 1318887 w 1417522"/>
                <a:gd name="connsiteY0" fmla="*/ 209872 h 196878"/>
                <a:gd name="connsiteX1" fmla="*/ 104936 w 1417522"/>
                <a:gd name="connsiteY1" fmla="*/ 209872 h 196878"/>
                <a:gd name="connsiteX2" fmla="*/ 0 w 1417522"/>
                <a:gd name="connsiteY2" fmla="*/ 104936 h 196878"/>
                <a:gd name="connsiteX3" fmla="*/ 0 w 1417522"/>
                <a:gd name="connsiteY3" fmla="*/ 104936 h 196878"/>
                <a:gd name="connsiteX4" fmla="*/ 104936 w 1417522"/>
                <a:gd name="connsiteY4" fmla="*/ 0 h 196878"/>
                <a:gd name="connsiteX5" fmla="*/ 1319084 w 1417522"/>
                <a:gd name="connsiteY5" fmla="*/ 0 h 196878"/>
                <a:gd name="connsiteX6" fmla="*/ 1424020 w 1417522"/>
                <a:gd name="connsiteY6" fmla="*/ 104936 h 196878"/>
                <a:gd name="connsiteX7" fmla="*/ 1424020 w 1417522"/>
                <a:gd name="connsiteY7" fmla="*/ 104936 h 196878"/>
                <a:gd name="connsiteX8" fmla="*/ 1318887 w 1417522"/>
                <a:gd name="connsiteY8" fmla="*/ 209872 h 196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7522" h="196878">
                  <a:moveTo>
                    <a:pt x="1318887" y="209872"/>
                  </a:moveTo>
                  <a:lnTo>
                    <a:pt x="104936" y="209872"/>
                  </a:lnTo>
                  <a:cubicBezTo>
                    <a:pt x="47251" y="209872"/>
                    <a:pt x="0" y="162621"/>
                    <a:pt x="0" y="104936"/>
                  </a:cubicBezTo>
                  <a:lnTo>
                    <a:pt x="0" y="104936"/>
                  </a:lnTo>
                  <a:cubicBezTo>
                    <a:pt x="0" y="47251"/>
                    <a:pt x="47251" y="0"/>
                    <a:pt x="104936" y="0"/>
                  </a:cubicBezTo>
                  <a:lnTo>
                    <a:pt x="1319084" y="0"/>
                  </a:lnTo>
                  <a:cubicBezTo>
                    <a:pt x="1376769" y="0"/>
                    <a:pt x="1424020" y="47251"/>
                    <a:pt x="1424020" y="104936"/>
                  </a:cubicBezTo>
                  <a:lnTo>
                    <a:pt x="1424020" y="104936"/>
                  </a:lnTo>
                  <a:cubicBezTo>
                    <a:pt x="1424020" y="162621"/>
                    <a:pt x="1376769" y="209872"/>
                    <a:pt x="1318887" y="209872"/>
                  </a:cubicBezTo>
                  <a:close/>
                </a:path>
              </a:pathLst>
            </a:custGeom>
            <a:solidFill>
              <a:srgbClr val="008A76"/>
            </a:solidFill>
            <a:ln w="19682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BA3F3EE5-5CB6-4D18-AEC4-167BDCDD2F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9022" y="1814120"/>
              <a:ext cx="130788" cy="134286"/>
            </a:xfrm>
            <a:prstGeom prst="ellipse">
              <a:avLst/>
            </a:prstGeom>
            <a:solidFill>
              <a:srgbClr val="008A76"/>
            </a:solidFill>
            <a:ln w="19050">
              <a:solidFill>
                <a:srgbClr val="00344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6" name="Inhaltsplatzhalter 4">
            <a:extLst>
              <a:ext uri="{FF2B5EF4-FFF2-40B4-BE49-F238E27FC236}">
                <a16:creationId xmlns:a16="http://schemas.microsoft.com/office/drawing/2014/main" id="{9C9776D3-4CC9-436F-B4EB-944AB439E193}"/>
              </a:ext>
            </a:extLst>
          </p:cNvPr>
          <p:cNvSpPr txBox="1">
            <a:spLocks/>
          </p:cNvSpPr>
          <p:nvPr/>
        </p:nvSpPr>
        <p:spPr>
          <a:xfrm>
            <a:off x="531945" y="637696"/>
            <a:ext cx="579096" cy="43088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2800" b="1" dirty="0">
                <a:latin typeface="Roboto" pitchFamily="2" charset="0"/>
                <a:ea typeface="Roboto Light" panose="02000000000000000000" pitchFamily="2" charset="0"/>
              </a:rPr>
              <a:t>2.0</a:t>
            </a:r>
            <a:endParaRPr lang="en-US" sz="18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9C40E0D0-CE4E-427D-87D2-4DFD598FF54D}"/>
              </a:ext>
            </a:extLst>
          </p:cNvPr>
          <p:cNvSpPr>
            <a:spLocks noChangeAspect="1"/>
          </p:cNvSpPr>
          <p:nvPr/>
        </p:nvSpPr>
        <p:spPr>
          <a:xfrm>
            <a:off x="5333707" y="1674176"/>
            <a:ext cx="590741" cy="590741"/>
          </a:xfrm>
          <a:custGeom>
            <a:avLst/>
            <a:gdLst>
              <a:gd name="connsiteX0" fmla="*/ 836199 w 820953"/>
              <a:gd name="connsiteY0" fmla="*/ 418100 h 820952"/>
              <a:gd name="connsiteX1" fmla="*/ 418100 w 820953"/>
              <a:gd name="connsiteY1" fmla="*/ 836199 h 820952"/>
              <a:gd name="connsiteX2" fmla="*/ 0 w 820953"/>
              <a:gd name="connsiteY2" fmla="*/ 418100 h 820952"/>
              <a:gd name="connsiteX3" fmla="*/ 418100 w 820953"/>
              <a:gd name="connsiteY3" fmla="*/ 0 h 820952"/>
              <a:gd name="connsiteX4" fmla="*/ 836199 w 820953"/>
              <a:gd name="connsiteY4" fmla="*/ 418100 h 820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0953" h="820952">
                <a:moveTo>
                  <a:pt x="836199" y="418100"/>
                </a:moveTo>
                <a:cubicBezTo>
                  <a:pt x="836199" y="649010"/>
                  <a:pt x="649010" y="836199"/>
                  <a:pt x="418100" y="836199"/>
                </a:cubicBezTo>
                <a:cubicBezTo>
                  <a:pt x="187190" y="836199"/>
                  <a:pt x="0" y="649010"/>
                  <a:pt x="0" y="418100"/>
                </a:cubicBezTo>
                <a:cubicBezTo>
                  <a:pt x="0" y="187190"/>
                  <a:pt x="187190" y="0"/>
                  <a:pt x="418100" y="0"/>
                </a:cubicBezTo>
                <a:cubicBezTo>
                  <a:pt x="649010" y="0"/>
                  <a:pt x="836199" y="187190"/>
                  <a:pt x="836199" y="418100"/>
                </a:cubicBezTo>
                <a:close/>
              </a:path>
            </a:pathLst>
          </a:custGeom>
          <a:solidFill>
            <a:srgbClr val="008A76"/>
          </a:solidFill>
          <a:ln w="38100" cap="flat">
            <a:solidFill>
              <a:schemeClr val="bg1"/>
            </a:solidFill>
            <a:prstDash val="solid"/>
            <a:miter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/>
            <a:r>
              <a:rPr lang="en-IN" sz="1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0x10</a:t>
            </a:r>
            <a:endParaRPr lang="en-US" sz="1300" dirty="0">
              <a:solidFill>
                <a:schemeClr val="bg1"/>
              </a:solidFill>
            </a:endParaRPr>
          </a:p>
        </p:txBody>
      </p:sp>
      <p:pic>
        <p:nvPicPr>
          <p:cNvPr id="9" name="Graphic 8" descr="Programmer">
            <a:extLst>
              <a:ext uri="{FF2B5EF4-FFF2-40B4-BE49-F238E27FC236}">
                <a16:creationId xmlns:a16="http://schemas.microsoft.com/office/drawing/2014/main" id="{6AFBA7C5-C0A6-4288-A15C-475ECF1A23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49114" y="4223175"/>
            <a:ext cx="1753890" cy="19711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2AF38C6-D670-4925-AF40-470FE147E13E}"/>
              </a:ext>
            </a:extLst>
          </p:cNvPr>
          <p:cNvSpPr txBox="1"/>
          <p:nvPr/>
        </p:nvSpPr>
        <p:spPr>
          <a:xfrm>
            <a:off x="9251637" y="4105162"/>
            <a:ext cx="15488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Client</a:t>
            </a:r>
          </a:p>
        </p:txBody>
      </p:sp>
      <p:sp>
        <p:nvSpPr>
          <p:cNvPr id="121" name="Rectangle: Rounded Corners 120">
            <a:extLst>
              <a:ext uri="{FF2B5EF4-FFF2-40B4-BE49-F238E27FC236}">
                <a16:creationId xmlns:a16="http://schemas.microsoft.com/office/drawing/2014/main" id="{BA18D0E4-1612-4F06-9D77-14701074B600}"/>
              </a:ext>
            </a:extLst>
          </p:cNvPr>
          <p:cNvSpPr>
            <a:spLocks noChangeAspect="1"/>
          </p:cNvSpPr>
          <p:nvPr/>
        </p:nvSpPr>
        <p:spPr>
          <a:xfrm>
            <a:off x="3528770" y="2828612"/>
            <a:ext cx="3675852" cy="1595522"/>
          </a:xfrm>
          <a:prstGeom prst="roundRect">
            <a:avLst>
              <a:gd name="adj" fmla="val 4524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 dirty="0"/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BFFC2928-BE06-449B-B1AE-DA1D7F93F18D}"/>
              </a:ext>
            </a:extLst>
          </p:cNvPr>
          <p:cNvSpPr txBox="1">
            <a:spLocks noChangeAspect="1"/>
          </p:cNvSpPr>
          <p:nvPr/>
        </p:nvSpPr>
        <p:spPr>
          <a:xfrm>
            <a:off x="4389874" y="3215455"/>
            <a:ext cx="1995951" cy="369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1">
            <a:spAutoFit/>
          </a:bodyPr>
          <a:lstStyle/>
          <a:p>
            <a:r>
              <a:rPr lang="en-US" b="1" dirty="0"/>
              <a:t>DCM Session Level</a:t>
            </a:r>
            <a:endParaRPr lang="ar-EG" b="1" dirty="0"/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A3C07572-B321-474D-A365-C42274873929}"/>
              </a:ext>
            </a:extLst>
          </p:cNvPr>
          <p:cNvSpPr txBox="1"/>
          <p:nvPr/>
        </p:nvSpPr>
        <p:spPr>
          <a:xfrm>
            <a:off x="3561671" y="2808309"/>
            <a:ext cx="1506995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b="1" dirty="0"/>
              <a:t>DCM</a:t>
            </a:r>
            <a:endParaRPr lang="ar-EG" dirty="0"/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8587DE41-30C9-4D25-BE60-274188725894}"/>
              </a:ext>
            </a:extLst>
          </p:cNvPr>
          <p:cNvSpPr txBox="1"/>
          <p:nvPr/>
        </p:nvSpPr>
        <p:spPr>
          <a:xfrm>
            <a:off x="1194668" y="4865531"/>
            <a:ext cx="2954014" cy="646331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b="1" dirty="0"/>
              <a:t>Session Control – SID: 0x10</a:t>
            </a:r>
            <a:br>
              <a:rPr lang="en-US" dirty="0"/>
            </a:br>
            <a:r>
              <a:rPr lang="en-US" dirty="0">
                <a:solidFill>
                  <a:srgbClr val="FF0000"/>
                </a:solidFill>
              </a:rPr>
              <a:t>●</a:t>
            </a:r>
            <a:r>
              <a:rPr lang="en-US" dirty="0"/>
              <a:t> To switch the Session Level</a:t>
            </a:r>
            <a:endParaRPr lang="ar-EG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25CF6E6-49EC-4E78-B483-9118D2F9866A}"/>
              </a:ext>
            </a:extLst>
          </p:cNvPr>
          <p:cNvSpPr txBox="1"/>
          <p:nvPr/>
        </p:nvSpPr>
        <p:spPr>
          <a:xfrm>
            <a:off x="5166267" y="112263"/>
            <a:ext cx="5161536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800" b="1" i="1" dirty="0">
                <a:solidFill>
                  <a:schemeClr val="bg1">
                    <a:lumMod val="65000"/>
                  </a:schemeClr>
                </a:solidFill>
              </a:rPr>
              <a:t>ISO 14229 - Unified Diagnostic Services (UDS).</a:t>
            </a:r>
            <a:br>
              <a:rPr lang="en-US" sz="1800" b="1" i="1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sz="1800" b="1" i="1" dirty="0">
                <a:solidFill>
                  <a:schemeClr val="bg1">
                    <a:lumMod val="65000"/>
                  </a:schemeClr>
                </a:solidFill>
              </a:rPr>
              <a:t>Diagnostic Communication Manager (DCM).</a:t>
            </a:r>
            <a:endParaRPr lang="ar-EG" i="1" dirty="0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776587C-B795-4EDC-8013-D31E18C54A1E}"/>
              </a:ext>
            </a:extLst>
          </p:cNvPr>
          <p:cNvGrpSpPr/>
          <p:nvPr/>
        </p:nvGrpSpPr>
        <p:grpSpPr>
          <a:xfrm>
            <a:off x="6104519" y="4521490"/>
            <a:ext cx="444911" cy="1221033"/>
            <a:chOff x="6104519" y="4521490"/>
            <a:chExt cx="444911" cy="1221033"/>
          </a:xfrm>
        </p:grpSpPr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F62A9BD6-6B7F-4429-AC5F-9D0E843787A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316276" y="4521490"/>
              <a:ext cx="4082" cy="122103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1E3CBDBF-9BDB-4587-BC72-41E8F01F2D04}"/>
                </a:ext>
              </a:extLst>
            </p:cNvPr>
            <p:cNvGrpSpPr/>
            <p:nvPr/>
          </p:nvGrpSpPr>
          <p:grpSpPr>
            <a:xfrm>
              <a:off x="6104519" y="4767639"/>
              <a:ext cx="444911" cy="329786"/>
              <a:chOff x="6104519" y="4767639"/>
              <a:chExt cx="444911" cy="329786"/>
            </a:xfrm>
          </p:grpSpPr>
          <p:sp>
            <p:nvSpPr>
              <p:cNvPr id="168" name="Freeform 133">
                <a:extLst>
                  <a:ext uri="{FF2B5EF4-FFF2-40B4-BE49-F238E27FC236}">
                    <a16:creationId xmlns:a16="http://schemas.microsoft.com/office/drawing/2014/main" id="{31A2DD06-4D23-41DD-BA49-DCD2E1D8D8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04519" y="4778726"/>
                <a:ext cx="425185" cy="318699"/>
              </a:xfrm>
              <a:custGeom>
                <a:avLst/>
                <a:gdLst>
                  <a:gd name="T0" fmla="*/ 4724 w 6117"/>
                  <a:gd name="T1" fmla="*/ 1612 h 4594"/>
                  <a:gd name="T2" fmla="*/ 4680 w 6117"/>
                  <a:gd name="T3" fmla="*/ 1652 h 4594"/>
                  <a:gd name="T4" fmla="*/ 4088 w 6117"/>
                  <a:gd name="T5" fmla="*/ 2189 h 4594"/>
                  <a:gd name="T6" fmla="*/ 4037 w 6117"/>
                  <a:gd name="T7" fmla="*/ 2237 h 4594"/>
                  <a:gd name="T8" fmla="*/ 4474 w 6117"/>
                  <a:gd name="T9" fmla="*/ 2673 h 4594"/>
                  <a:gd name="T10" fmla="*/ 5289 w 6117"/>
                  <a:gd name="T11" fmla="*/ 3489 h 4594"/>
                  <a:gd name="T12" fmla="*/ 5211 w 6117"/>
                  <a:gd name="T13" fmla="*/ 3815 h 4594"/>
                  <a:gd name="T14" fmla="*/ 5016 w 6117"/>
                  <a:gd name="T15" fmla="*/ 3755 h 4594"/>
                  <a:gd name="T16" fmla="*/ 4205 w 6117"/>
                  <a:gd name="T17" fmla="*/ 2944 h 4594"/>
                  <a:gd name="T18" fmla="*/ 3755 w 6117"/>
                  <a:gd name="T19" fmla="*/ 2493 h 4594"/>
                  <a:gd name="T20" fmla="*/ 3704 w 6117"/>
                  <a:gd name="T21" fmla="*/ 2539 h 4594"/>
                  <a:gd name="T22" fmla="*/ 3200 w 6117"/>
                  <a:gd name="T23" fmla="*/ 2997 h 4594"/>
                  <a:gd name="T24" fmla="*/ 2918 w 6117"/>
                  <a:gd name="T25" fmla="*/ 2998 h 4594"/>
                  <a:gd name="T26" fmla="*/ 2432 w 6117"/>
                  <a:gd name="T27" fmla="*/ 2557 h 4594"/>
                  <a:gd name="T28" fmla="*/ 2354 w 6117"/>
                  <a:gd name="T29" fmla="*/ 2487 h 4594"/>
                  <a:gd name="T30" fmla="*/ 2314 w 6117"/>
                  <a:gd name="T31" fmla="*/ 2543 h 4594"/>
                  <a:gd name="T32" fmla="*/ 1101 w 6117"/>
                  <a:gd name="T33" fmla="*/ 3756 h 4594"/>
                  <a:gd name="T34" fmla="*/ 771 w 6117"/>
                  <a:gd name="T35" fmla="*/ 3689 h 4594"/>
                  <a:gd name="T36" fmla="*/ 832 w 6117"/>
                  <a:gd name="T37" fmla="*/ 3483 h 4594"/>
                  <a:gd name="T38" fmla="*/ 1805 w 6117"/>
                  <a:gd name="T39" fmla="*/ 2513 h 4594"/>
                  <a:gd name="T40" fmla="*/ 2080 w 6117"/>
                  <a:gd name="T41" fmla="*/ 2239 h 4594"/>
                  <a:gd name="T42" fmla="*/ 1583 w 6117"/>
                  <a:gd name="T43" fmla="*/ 1787 h 4594"/>
                  <a:gd name="T44" fmla="*/ 832 w 6117"/>
                  <a:gd name="T45" fmla="*/ 1104 h 4594"/>
                  <a:gd name="T46" fmla="*/ 769 w 6117"/>
                  <a:gd name="T47" fmla="*/ 910 h 4594"/>
                  <a:gd name="T48" fmla="*/ 904 w 6117"/>
                  <a:gd name="T49" fmla="*/ 773 h 4594"/>
                  <a:gd name="T50" fmla="*/ 1095 w 6117"/>
                  <a:gd name="T51" fmla="*/ 827 h 4594"/>
                  <a:gd name="T52" fmla="*/ 2147 w 6117"/>
                  <a:gd name="T53" fmla="*/ 1781 h 4594"/>
                  <a:gd name="T54" fmla="*/ 3058 w 6117"/>
                  <a:gd name="T55" fmla="*/ 2608 h 4594"/>
                  <a:gd name="T56" fmla="*/ 3106 w 6117"/>
                  <a:gd name="T57" fmla="*/ 2566 h 4594"/>
                  <a:gd name="T58" fmla="*/ 4481 w 6117"/>
                  <a:gd name="T59" fmla="*/ 1316 h 4594"/>
                  <a:gd name="T60" fmla="*/ 4500 w 6117"/>
                  <a:gd name="T61" fmla="*/ 1 h 4594"/>
                  <a:gd name="T62" fmla="*/ 754 w 6117"/>
                  <a:gd name="T63" fmla="*/ 1 h 4594"/>
                  <a:gd name="T64" fmla="*/ 12 w 6117"/>
                  <a:gd name="T65" fmla="*/ 631 h 4594"/>
                  <a:gd name="T66" fmla="*/ 0 w 6117"/>
                  <a:gd name="T67" fmla="*/ 670 h 4594"/>
                  <a:gd name="T68" fmla="*/ 0 w 6117"/>
                  <a:gd name="T69" fmla="*/ 3920 h 4594"/>
                  <a:gd name="T70" fmla="*/ 30 w 6117"/>
                  <a:gd name="T71" fmla="*/ 4033 h 4594"/>
                  <a:gd name="T72" fmla="*/ 772 w 6117"/>
                  <a:gd name="T73" fmla="*/ 4588 h 4594"/>
                  <a:gd name="T74" fmla="*/ 5064 w 6117"/>
                  <a:gd name="T75" fmla="*/ 4588 h 4594"/>
                  <a:gd name="T76" fmla="*/ 5516 w 6117"/>
                  <a:gd name="T77" fmla="*/ 4567 h 4594"/>
                  <a:gd name="T78" fmla="*/ 6107 w 6117"/>
                  <a:gd name="T79" fmla="*/ 3946 h 4594"/>
                  <a:gd name="T80" fmla="*/ 6117 w 6117"/>
                  <a:gd name="T81" fmla="*/ 3920 h 4594"/>
                  <a:gd name="T82" fmla="*/ 6117 w 6117"/>
                  <a:gd name="T83" fmla="*/ 1808 h 4594"/>
                  <a:gd name="T84" fmla="*/ 4724 w 6117"/>
                  <a:gd name="T85" fmla="*/ 1612 h 45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6117" h="4594">
                    <a:moveTo>
                      <a:pt x="4724" y="1612"/>
                    </a:moveTo>
                    <a:lnTo>
                      <a:pt x="4680" y="1652"/>
                    </a:lnTo>
                    <a:lnTo>
                      <a:pt x="4088" y="2189"/>
                    </a:lnTo>
                    <a:cubicBezTo>
                      <a:pt x="4072" y="2204"/>
                      <a:pt x="4056" y="2219"/>
                      <a:pt x="4037" y="2237"/>
                    </a:cubicBezTo>
                    <a:cubicBezTo>
                      <a:pt x="4184" y="2384"/>
                      <a:pt x="4330" y="2528"/>
                      <a:pt x="4474" y="2673"/>
                    </a:cubicBezTo>
                    <a:cubicBezTo>
                      <a:pt x="4747" y="2944"/>
                      <a:pt x="5018" y="3216"/>
                      <a:pt x="5289" y="3489"/>
                    </a:cubicBezTo>
                    <a:cubicBezTo>
                      <a:pt x="5402" y="3602"/>
                      <a:pt x="5359" y="3775"/>
                      <a:pt x="5211" y="3815"/>
                    </a:cubicBezTo>
                    <a:cubicBezTo>
                      <a:pt x="5134" y="3836"/>
                      <a:pt x="5071" y="3810"/>
                      <a:pt x="5016" y="3755"/>
                    </a:cubicBezTo>
                    <a:lnTo>
                      <a:pt x="4205" y="2944"/>
                    </a:lnTo>
                    <a:cubicBezTo>
                      <a:pt x="4056" y="2795"/>
                      <a:pt x="3908" y="2646"/>
                      <a:pt x="3755" y="2493"/>
                    </a:cubicBezTo>
                    <a:cubicBezTo>
                      <a:pt x="3736" y="2510"/>
                      <a:pt x="3719" y="2524"/>
                      <a:pt x="3704" y="2539"/>
                    </a:cubicBezTo>
                    <a:cubicBezTo>
                      <a:pt x="3536" y="2692"/>
                      <a:pt x="3368" y="2845"/>
                      <a:pt x="3200" y="2997"/>
                    </a:cubicBezTo>
                    <a:cubicBezTo>
                      <a:pt x="3107" y="3081"/>
                      <a:pt x="3011" y="3082"/>
                      <a:pt x="2918" y="2998"/>
                    </a:cubicBezTo>
                    <a:lnTo>
                      <a:pt x="2432" y="2557"/>
                    </a:lnTo>
                    <a:cubicBezTo>
                      <a:pt x="2410" y="2537"/>
                      <a:pt x="2388" y="2518"/>
                      <a:pt x="2354" y="2487"/>
                    </a:cubicBezTo>
                    <a:cubicBezTo>
                      <a:pt x="2342" y="2507"/>
                      <a:pt x="2329" y="2526"/>
                      <a:pt x="2314" y="2543"/>
                    </a:cubicBezTo>
                    <a:cubicBezTo>
                      <a:pt x="1910" y="2948"/>
                      <a:pt x="1506" y="3353"/>
                      <a:pt x="1101" y="3756"/>
                    </a:cubicBezTo>
                    <a:cubicBezTo>
                      <a:pt x="987" y="3870"/>
                      <a:pt x="816" y="3835"/>
                      <a:pt x="771" y="3689"/>
                    </a:cubicBezTo>
                    <a:cubicBezTo>
                      <a:pt x="746" y="3608"/>
                      <a:pt x="774" y="3542"/>
                      <a:pt x="832" y="3483"/>
                    </a:cubicBezTo>
                    <a:lnTo>
                      <a:pt x="1805" y="2513"/>
                    </a:lnTo>
                    <a:cubicBezTo>
                      <a:pt x="1895" y="2422"/>
                      <a:pt x="1986" y="2333"/>
                      <a:pt x="2080" y="2239"/>
                    </a:cubicBezTo>
                    <a:lnTo>
                      <a:pt x="1583" y="1787"/>
                    </a:lnTo>
                    <a:cubicBezTo>
                      <a:pt x="1333" y="1559"/>
                      <a:pt x="1083" y="1331"/>
                      <a:pt x="832" y="1104"/>
                    </a:cubicBezTo>
                    <a:cubicBezTo>
                      <a:pt x="775" y="1051"/>
                      <a:pt x="750" y="987"/>
                      <a:pt x="769" y="910"/>
                    </a:cubicBezTo>
                    <a:cubicBezTo>
                      <a:pt x="784" y="842"/>
                      <a:pt x="836" y="789"/>
                      <a:pt x="904" y="773"/>
                    </a:cubicBezTo>
                    <a:cubicBezTo>
                      <a:pt x="978" y="752"/>
                      <a:pt x="1040" y="776"/>
                      <a:pt x="1095" y="827"/>
                    </a:cubicBezTo>
                    <a:cubicBezTo>
                      <a:pt x="1446" y="1145"/>
                      <a:pt x="1796" y="1463"/>
                      <a:pt x="2147" y="1781"/>
                    </a:cubicBezTo>
                    <a:lnTo>
                      <a:pt x="3058" y="2608"/>
                    </a:lnTo>
                    <a:cubicBezTo>
                      <a:pt x="3075" y="2593"/>
                      <a:pt x="3091" y="2580"/>
                      <a:pt x="3106" y="2566"/>
                    </a:cubicBezTo>
                    <a:lnTo>
                      <a:pt x="4481" y="1316"/>
                    </a:lnTo>
                    <a:cubicBezTo>
                      <a:pt x="4240" y="909"/>
                      <a:pt x="4247" y="401"/>
                      <a:pt x="4500" y="1"/>
                    </a:cubicBezTo>
                    <a:cubicBezTo>
                      <a:pt x="3251" y="0"/>
                      <a:pt x="2003" y="0"/>
                      <a:pt x="754" y="1"/>
                    </a:cubicBezTo>
                    <a:cubicBezTo>
                      <a:pt x="388" y="2"/>
                      <a:pt x="75" y="271"/>
                      <a:pt x="12" y="631"/>
                    </a:cubicBezTo>
                    <a:cubicBezTo>
                      <a:pt x="9" y="644"/>
                      <a:pt x="5" y="657"/>
                      <a:pt x="0" y="670"/>
                    </a:cubicBezTo>
                    <a:lnTo>
                      <a:pt x="0" y="3920"/>
                    </a:lnTo>
                    <a:cubicBezTo>
                      <a:pt x="10" y="3958"/>
                      <a:pt x="19" y="3996"/>
                      <a:pt x="30" y="4033"/>
                    </a:cubicBezTo>
                    <a:cubicBezTo>
                      <a:pt x="125" y="4365"/>
                      <a:pt x="421" y="4588"/>
                      <a:pt x="772" y="4588"/>
                    </a:cubicBezTo>
                    <a:cubicBezTo>
                      <a:pt x="2203" y="4589"/>
                      <a:pt x="3634" y="4589"/>
                      <a:pt x="5064" y="4588"/>
                    </a:cubicBezTo>
                    <a:cubicBezTo>
                      <a:pt x="5215" y="4588"/>
                      <a:pt x="5369" y="4594"/>
                      <a:pt x="5516" y="4567"/>
                    </a:cubicBezTo>
                    <a:cubicBezTo>
                      <a:pt x="5829" y="4507"/>
                      <a:pt x="6050" y="4264"/>
                      <a:pt x="6107" y="3946"/>
                    </a:cubicBezTo>
                    <a:cubicBezTo>
                      <a:pt x="6109" y="3937"/>
                      <a:pt x="6113" y="3928"/>
                      <a:pt x="6117" y="3920"/>
                    </a:cubicBezTo>
                    <a:lnTo>
                      <a:pt x="6117" y="1808"/>
                    </a:lnTo>
                    <a:cubicBezTo>
                      <a:pt x="5656" y="2032"/>
                      <a:pt x="5105" y="1954"/>
                      <a:pt x="4724" y="1612"/>
                    </a:cubicBezTo>
                    <a:close/>
                  </a:path>
                </a:pathLst>
              </a:custGeom>
              <a:solidFill>
                <a:schemeClr val="bg2">
                  <a:lumMod val="75000"/>
                </a:schemeClr>
              </a:solidFill>
              <a:ln w="0">
                <a:solidFill>
                  <a:srgbClr val="00206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N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69" name="Freeform 134">
                <a:extLst>
                  <a:ext uri="{FF2B5EF4-FFF2-40B4-BE49-F238E27FC236}">
                    <a16:creationId xmlns:a16="http://schemas.microsoft.com/office/drawing/2014/main" id="{535BB106-E5E6-4590-A2C9-A82B50DB074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428888" y="4767639"/>
                <a:ext cx="120542" cy="120156"/>
              </a:xfrm>
              <a:custGeom>
                <a:avLst/>
                <a:gdLst>
                  <a:gd name="T0" fmla="*/ 900 w 1733"/>
                  <a:gd name="T1" fmla="*/ 0 h 1732"/>
                  <a:gd name="T2" fmla="*/ 129 w 1733"/>
                  <a:gd name="T3" fmla="*/ 514 h 1732"/>
                  <a:gd name="T4" fmla="*/ 310 w 1733"/>
                  <a:gd name="T5" fmla="*/ 1422 h 1732"/>
                  <a:gd name="T6" fmla="*/ 1218 w 1733"/>
                  <a:gd name="T7" fmla="*/ 1603 h 1732"/>
                  <a:gd name="T8" fmla="*/ 1733 w 1733"/>
                  <a:gd name="T9" fmla="*/ 833 h 1732"/>
                  <a:gd name="T10" fmla="*/ 900 w 1733"/>
                  <a:gd name="T11" fmla="*/ 0 h 1732"/>
                  <a:gd name="T12" fmla="*/ 1175 w 1733"/>
                  <a:gd name="T13" fmla="*/ 982 h 1732"/>
                  <a:gd name="T14" fmla="*/ 1007 w 1733"/>
                  <a:gd name="T15" fmla="*/ 815 h 1732"/>
                  <a:gd name="T16" fmla="*/ 1007 w 1733"/>
                  <a:gd name="T17" fmla="*/ 823 h 1732"/>
                  <a:gd name="T18" fmla="*/ 1007 w 1733"/>
                  <a:gd name="T19" fmla="*/ 1256 h 1732"/>
                  <a:gd name="T20" fmla="*/ 1007 w 1733"/>
                  <a:gd name="T21" fmla="*/ 1261 h 1732"/>
                  <a:gd name="T22" fmla="*/ 792 w 1733"/>
                  <a:gd name="T23" fmla="*/ 1261 h 1732"/>
                  <a:gd name="T24" fmla="*/ 792 w 1733"/>
                  <a:gd name="T25" fmla="*/ 1251 h 1732"/>
                  <a:gd name="T26" fmla="*/ 792 w 1733"/>
                  <a:gd name="T27" fmla="*/ 826 h 1732"/>
                  <a:gd name="T28" fmla="*/ 792 w 1733"/>
                  <a:gd name="T29" fmla="*/ 815 h 1732"/>
                  <a:gd name="T30" fmla="*/ 624 w 1733"/>
                  <a:gd name="T31" fmla="*/ 983 h 1732"/>
                  <a:gd name="T32" fmla="*/ 474 w 1733"/>
                  <a:gd name="T33" fmla="*/ 832 h 1732"/>
                  <a:gd name="T34" fmla="*/ 899 w 1733"/>
                  <a:gd name="T35" fmla="*/ 405 h 1732"/>
                  <a:gd name="T36" fmla="*/ 1325 w 1733"/>
                  <a:gd name="T37" fmla="*/ 832 h 1732"/>
                  <a:gd name="T38" fmla="*/ 1175 w 1733"/>
                  <a:gd name="T39" fmla="*/ 982 h 17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733" h="1732">
                    <a:moveTo>
                      <a:pt x="900" y="0"/>
                    </a:moveTo>
                    <a:cubicBezTo>
                      <a:pt x="562" y="0"/>
                      <a:pt x="258" y="203"/>
                      <a:pt x="129" y="514"/>
                    </a:cubicBezTo>
                    <a:cubicBezTo>
                      <a:pt x="0" y="826"/>
                      <a:pt x="72" y="1184"/>
                      <a:pt x="310" y="1422"/>
                    </a:cubicBezTo>
                    <a:cubicBezTo>
                      <a:pt x="548" y="1661"/>
                      <a:pt x="907" y="1732"/>
                      <a:pt x="1218" y="1603"/>
                    </a:cubicBezTo>
                    <a:cubicBezTo>
                      <a:pt x="1530" y="1474"/>
                      <a:pt x="1733" y="1170"/>
                      <a:pt x="1733" y="833"/>
                    </a:cubicBezTo>
                    <a:cubicBezTo>
                      <a:pt x="1733" y="373"/>
                      <a:pt x="1360" y="0"/>
                      <a:pt x="900" y="0"/>
                    </a:cubicBezTo>
                    <a:close/>
                    <a:moveTo>
                      <a:pt x="1175" y="982"/>
                    </a:moveTo>
                    <a:lnTo>
                      <a:pt x="1007" y="815"/>
                    </a:lnTo>
                    <a:lnTo>
                      <a:pt x="1007" y="823"/>
                    </a:lnTo>
                    <a:lnTo>
                      <a:pt x="1007" y="1256"/>
                    </a:lnTo>
                    <a:lnTo>
                      <a:pt x="1007" y="1261"/>
                    </a:lnTo>
                    <a:lnTo>
                      <a:pt x="792" y="1261"/>
                    </a:lnTo>
                    <a:lnTo>
                      <a:pt x="792" y="1251"/>
                    </a:lnTo>
                    <a:lnTo>
                      <a:pt x="792" y="826"/>
                    </a:lnTo>
                    <a:lnTo>
                      <a:pt x="792" y="815"/>
                    </a:lnTo>
                    <a:lnTo>
                      <a:pt x="624" y="983"/>
                    </a:lnTo>
                    <a:lnTo>
                      <a:pt x="474" y="832"/>
                    </a:lnTo>
                    <a:lnTo>
                      <a:pt x="899" y="405"/>
                    </a:lnTo>
                    <a:lnTo>
                      <a:pt x="1325" y="832"/>
                    </a:lnTo>
                    <a:lnTo>
                      <a:pt x="1175" y="982"/>
                    </a:lnTo>
                    <a:close/>
                  </a:path>
                </a:pathLst>
              </a:custGeom>
              <a:solidFill>
                <a:srgbClr val="CC0000"/>
              </a:solidFill>
              <a:ln w="0">
                <a:solidFill>
                  <a:srgbClr val="00206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N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48F65287-1486-4463-86FD-5C25A36A3A99}"/>
              </a:ext>
            </a:extLst>
          </p:cNvPr>
          <p:cNvGrpSpPr/>
          <p:nvPr/>
        </p:nvGrpSpPr>
        <p:grpSpPr>
          <a:xfrm>
            <a:off x="5579021" y="5813570"/>
            <a:ext cx="3828071" cy="847237"/>
            <a:chOff x="5579021" y="5813570"/>
            <a:chExt cx="3828071" cy="847237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7CEDB6DF-45B5-4AA1-BBB3-CC18B695E3DB}"/>
                </a:ext>
              </a:extLst>
            </p:cNvPr>
            <p:cNvGrpSpPr/>
            <p:nvPr/>
          </p:nvGrpSpPr>
          <p:grpSpPr>
            <a:xfrm>
              <a:off x="5579021" y="5813570"/>
              <a:ext cx="2677448" cy="847237"/>
              <a:chOff x="5579021" y="5813570"/>
              <a:chExt cx="2677448" cy="847237"/>
            </a:xfrm>
          </p:grpSpPr>
          <p:sp>
            <p:nvSpPr>
              <p:cNvPr id="129" name="Rectangle: Rounded Corners 128">
                <a:extLst>
                  <a:ext uri="{FF2B5EF4-FFF2-40B4-BE49-F238E27FC236}">
                    <a16:creationId xmlns:a16="http://schemas.microsoft.com/office/drawing/2014/main" id="{EEDA6784-315D-49D0-B996-83E549669726}"/>
                  </a:ext>
                </a:extLst>
              </p:cNvPr>
              <p:cNvSpPr/>
              <p:nvPr/>
            </p:nvSpPr>
            <p:spPr>
              <a:xfrm>
                <a:off x="5579021" y="5835075"/>
                <a:ext cx="2677448" cy="304800"/>
              </a:xfrm>
              <a:prstGeom prst="roundRect">
                <a:avLst>
                  <a:gd name="adj" fmla="val 18229"/>
                </a:avLst>
              </a:prstGeom>
              <a:solidFill>
                <a:schemeClr val="accent3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ar-EG" dirty="0"/>
              </a:p>
            </p:txBody>
          </p:sp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51C6819F-0CC5-447E-9216-AB8C2FE35BA5}"/>
                  </a:ext>
                </a:extLst>
              </p:cNvPr>
              <p:cNvSpPr txBox="1"/>
              <p:nvPr/>
            </p:nvSpPr>
            <p:spPr>
              <a:xfrm>
                <a:off x="5614163" y="5813570"/>
                <a:ext cx="654346" cy="369332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r>
                  <a:rPr lang="en-US" dirty="0"/>
                  <a:t>0x10</a:t>
                </a:r>
                <a:endParaRPr lang="ar-EG" dirty="0"/>
              </a:p>
            </p:txBody>
          </p:sp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89CC78B8-2494-4EA3-9002-FA5B17BDF90C}"/>
                  </a:ext>
                </a:extLst>
              </p:cNvPr>
              <p:cNvSpPr txBox="1"/>
              <p:nvPr/>
            </p:nvSpPr>
            <p:spPr>
              <a:xfrm>
                <a:off x="6265109" y="5822728"/>
                <a:ext cx="856325" cy="307777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r>
                  <a:rPr lang="en-US" sz="1400" dirty="0"/>
                  <a:t>Sub-</a:t>
                </a:r>
                <a:r>
                  <a:rPr lang="en-US" sz="1400" dirty="0" err="1"/>
                  <a:t>Func</a:t>
                </a:r>
                <a:endParaRPr lang="ar-EG" sz="1400" dirty="0"/>
              </a:p>
            </p:txBody>
          </p:sp>
          <p:pic>
            <p:nvPicPr>
              <p:cNvPr id="137" name="Picture 136">
                <a:extLst>
                  <a:ext uri="{FF2B5EF4-FFF2-40B4-BE49-F238E27FC236}">
                    <a16:creationId xmlns:a16="http://schemas.microsoft.com/office/drawing/2014/main" id="{10EC62F8-4314-4C0A-AAAF-EFA805EBF2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6"/>
                  </a:ext>
                </a:extLst>
              </a:blip>
              <a:stretch>
                <a:fillRect/>
              </a:stretch>
            </p:blipFill>
            <p:spPr>
              <a:xfrm>
                <a:off x="5605214" y="6159607"/>
                <a:ext cx="629259" cy="235489"/>
              </a:xfrm>
              <a:prstGeom prst="rect">
                <a:avLst/>
              </a:prstGeom>
            </p:spPr>
          </p:pic>
          <p:pic>
            <p:nvPicPr>
              <p:cNvPr id="138" name="Picture 137">
                <a:extLst>
                  <a:ext uri="{FF2B5EF4-FFF2-40B4-BE49-F238E27FC236}">
                    <a16:creationId xmlns:a16="http://schemas.microsoft.com/office/drawing/2014/main" id="{7EE54451-E26B-42E8-9BAD-D537CAB317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6"/>
                  </a:ext>
                </a:extLst>
              </a:blip>
              <a:stretch>
                <a:fillRect/>
              </a:stretch>
            </p:blipFill>
            <p:spPr>
              <a:xfrm>
                <a:off x="6348549" y="6164533"/>
                <a:ext cx="629259" cy="235489"/>
              </a:xfrm>
              <a:prstGeom prst="rect">
                <a:avLst/>
              </a:prstGeom>
            </p:spPr>
          </p:pic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50A0628F-4EE8-4479-ACBF-F3EAC65E718E}"/>
                  </a:ext>
                </a:extLst>
              </p:cNvPr>
              <p:cNvSpPr txBox="1"/>
              <p:nvPr/>
            </p:nvSpPr>
            <p:spPr>
              <a:xfrm>
                <a:off x="5595234" y="6377434"/>
                <a:ext cx="649217" cy="276999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r>
                  <a:rPr lang="en-US" sz="1200" dirty="0"/>
                  <a:t>1</a:t>
                </a:r>
                <a:r>
                  <a:rPr lang="en-US" sz="1200" baseline="30000" dirty="0"/>
                  <a:t>st</a:t>
                </a:r>
                <a:r>
                  <a:rPr lang="en-US" sz="1200" dirty="0"/>
                  <a:t> Byte</a:t>
                </a:r>
                <a:endParaRPr lang="ar-EG" sz="1200" dirty="0"/>
              </a:p>
            </p:txBody>
          </p:sp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6283B9A6-416E-41D6-AA8A-A02C24895ECF}"/>
                  </a:ext>
                </a:extLst>
              </p:cNvPr>
              <p:cNvSpPr txBox="1"/>
              <p:nvPr/>
            </p:nvSpPr>
            <p:spPr>
              <a:xfrm>
                <a:off x="6320359" y="6383808"/>
                <a:ext cx="685637" cy="276999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r>
                  <a:rPr lang="en-US" sz="1200" dirty="0"/>
                  <a:t>2</a:t>
                </a:r>
                <a:r>
                  <a:rPr lang="en-US" sz="1200" baseline="30000" dirty="0"/>
                  <a:t>nd</a:t>
                </a:r>
                <a:r>
                  <a:rPr lang="en-US" sz="1200" dirty="0"/>
                  <a:t> Byte</a:t>
                </a:r>
                <a:endParaRPr lang="ar-EG" sz="1200" dirty="0"/>
              </a:p>
            </p:txBody>
          </p:sp>
        </p:grp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3B6A530C-6844-48FD-83D6-0A98A9FC8BB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319968" y="6014674"/>
              <a:ext cx="108712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C5A2BB87-68F5-40A0-857E-FD96A9E06B69}"/>
                </a:ext>
              </a:extLst>
            </p:cNvPr>
            <p:cNvGrpSpPr/>
            <p:nvPr/>
          </p:nvGrpSpPr>
          <p:grpSpPr>
            <a:xfrm>
              <a:off x="8597265" y="5849781"/>
              <a:ext cx="444911" cy="329786"/>
              <a:chOff x="8597265" y="5849781"/>
              <a:chExt cx="444911" cy="329786"/>
            </a:xfrm>
          </p:grpSpPr>
          <p:sp>
            <p:nvSpPr>
              <p:cNvPr id="164" name="Freeform 133">
                <a:extLst>
                  <a:ext uri="{FF2B5EF4-FFF2-40B4-BE49-F238E27FC236}">
                    <a16:creationId xmlns:a16="http://schemas.microsoft.com/office/drawing/2014/main" id="{833B012F-A574-41E7-880B-1B5FA4478B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97265" y="5860868"/>
                <a:ext cx="425185" cy="318699"/>
              </a:xfrm>
              <a:custGeom>
                <a:avLst/>
                <a:gdLst>
                  <a:gd name="T0" fmla="*/ 4724 w 6117"/>
                  <a:gd name="T1" fmla="*/ 1612 h 4594"/>
                  <a:gd name="T2" fmla="*/ 4680 w 6117"/>
                  <a:gd name="T3" fmla="*/ 1652 h 4594"/>
                  <a:gd name="T4" fmla="*/ 4088 w 6117"/>
                  <a:gd name="T5" fmla="*/ 2189 h 4594"/>
                  <a:gd name="T6" fmla="*/ 4037 w 6117"/>
                  <a:gd name="T7" fmla="*/ 2237 h 4594"/>
                  <a:gd name="T8" fmla="*/ 4474 w 6117"/>
                  <a:gd name="T9" fmla="*/ 2673 h 4594"/>
                  <a:gd name="T10" fmla="*/ 5289 w 6117"/>
                  <a:gd name="T11" fmla="*/ 3489 h 4594"/>
                  <a:gd name="T12" fmla="*/ 5211 w 6117"/>
                  <a:gd name="T13" fmla="*/ 3815 h 4594"/>
                  <a:gd name="T14" fmla="*/ 5016 w 6117"/>
                  <a:gd name="T15" fmla="*/ 3755 h 4594"/>
                  <a:gd name="T16" fmla="*/ 4205 w 6117"/>
                  <a:gd name="T17" fmla="*/ 2944 h 4594"/>
                  <a:gd name="T18" fmla="*/ 3755 w 6117"/>
                  <a:gd name="T19" fmla="*/ 2493 h 4594"/>
                  <a:gd name="T20" fmla="*/ 3704 w 6117"/>
                  <a:gd name="T21" fmla="*/ 2539 h 4594"/>
                  <a:gd name="T22" fmla="*/ 3200 w 6117"/>
                  <a:gd name="T23" fmla="*/ 2997 h 4594"/>
                  <a:gd name="T24" fmla="*/ 2918 w 6117"/>
                  <a:gd name="T25" fmla="*/ 2998 h 4594"/>
                  <a:gd name="T26" fmla="*/ 2432 w 6117"/>
                  <a:gd name="T27" fmla="*/ 2557 h 4594"/>
                  <a:gd name="T28" fmla="*/ 2354 w 6117"/>
                  <a:gd name="T29" fmla="*/ 2487 h 4594"/>
                  <a:gd name="T30" fmla="*/ 2314 w 6117"/>
                  <a:gd name="T31" fmla="*/ 2543 h 4594"/>
                  <a:gd name="T32" fmla="*/ 1101 w 6117"/>
                  <a:gd name="T33" fmla="*/ 3756 h 4594"/>
                  <a:gd name="T34" fmla="*/ 771 w 6117"/>
                  <a:gd name="T35" fmla="*/ 3689 h 4594"/>
                  <a:gd name="T36" fmla="*/ 832 w 6117"/>
                  <a:gd name="T37" fmla="*/ 3483 h 4594"/>
                  <a:gd name="T38" fmla="*/ 1805 w 6117"/>
                  <a:gd name="T39" fmla="*/ 2513 h 4594"/>
                  <a:gd name="T40" fmla="*/ 2080 w 6117"/>
                  <a:gd name="T41" fmla="*/ 2239 h 4594"/>
                  <a:gd name="T42" fmla="*/ 1583 w 6117"/>
                  <a:gd name="T43" fmla="*/ 1787 h 4594"/>
                  <a:gd name="T44" fmla="*/ 832 w 6117"/>
                  <a:gd name="T45" fmla="*/ 1104 h 4594"/>
                  <a:gd name="T46" fmla="*/ 769 w 6117"/>
                  <a:gd name="T47" fmla="*/ 910 h 4594"/>
                  <a:gd name="T48" fmla="*/ 904 w 6117"/>
                  <a:gd name="T49" fmla="*/ 773 h 4594"/>
                  <a:gd name="T50" fmla="*/ 1095 w 6117"/>
                  <a:gd name="T51" fmla="*/ 827 h 4594"/>
                  <a:gd name="T52" fmla="*/ 2147 w 6117"/>
                  <a:gd name="T53" fmla="*/ 1781 h 4594"/>
                  <a:gd name="T54" fmla="*/ 3058 w 6117"/>
                  <a:gd name="T55" fmla="*/ 2608 h 4594"/>
                  <a:gd name="T56" fmla="*/ 3106 w 6117"/>
                  <a:gd name="T57" fmla="*/ 2566 h 4594"/>
                  <a:gd name="T58" fmla="*/ 4481 w 6117"/>
                  <a:gd name="T59" fmla="*/ 1316 h 4594"/>
                  <a:gd name="T60" fmla="*/ 4500 w 6117"/>
                  <a:gd name="T61" fmla="*/ 1 h 4594"/>
                  <a:gd name="T62" fmla="*/ 754 w 6117"/>
                  <a:gd name="T63" fmla="*/ 1 h 4594"/>
                  <a:gd name="T64" fmla="*/ 12 w 6117"/>
                  <a:gd name="T65" fmla="*/ 631 h 4594"/>
                  <a:gd name="T66" fmla="*/ 0 w 6117"/>
                  <a:gd name="T67" fmla="*/ 670 h 4594"/>
                  <a:gd name="T68" fmla="*/ 0 w 6117"/>
                  <a:gd name="T69" fmla="*/ 3920 h 4594"/>
                  <a:gd name="T70" fmla="*/ 30 w 6117"/>
                  <a:gd name="T71" fmla="*/ 4033 h 4594"/>
                  <a:gd name="T72" fmla="*/ 772 w 6117"/>
                  <a:gd name="T73" fmla="*/ 4588 h 4594"/>
                  <a:gd name="T74" fmla="*/ 5064 w 6117"/>
                  <a:gd name="T75" fmla="*/ 4588 h 4594"/>
                  <a:gd name="T76" fmla="*/ 5516 w 6117"/>
                  <a:gd name="T77" fmla="*/ 4567 h 4594"/>
                  <a:gd name="T78" fmla="*/ 6107 w 6117"/>
                  <a:gd name="T79" fmla="*/ 3946 h 4594"/>
                  <a:gd name="T80" fmla="*/ 6117 w 6117"/>
                  <a:gd name="T81" fmla="*/ 3920 h 4594"/>
                  <a:gd name="T82" fmla="*/ 6117 w 6117"/>
                  <a:gd name="T83" fmla="*/ 1808 h 4594"/>
                  <a:gd name="T84" fmla="*/ 4724 w 6117"/>
                  <a:gd name="T85" fmla="*/ 1612 h 45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6117" h="4594">
                    <a:moveTo>
                      <a:pt x="4724" y="1612"/>
                    </a:moveTo>
                    <a:lnTo>
                      <a:pt x="4680" y="1652"/>
                    </a:lnTo>
                    <a:lnTo>
                      <a:pt x="4088" y="2189"/>
                    </a:lnTo>
                    <a:cubicBezTo>
                      <a:pt x="4072" y="2204"/>
                      <a:pt x="4056" y="2219"/>
                      <a:pt x="4037" y="2237"/>
                    </a:cubicBezTo>
                    <a:cubicBezTo>
                      <a:pt x="4184" y="2384"/>
                      <a:pt x="4330" y="2528"/>
                      <a:pt x="4474" y="2673"/>
                    </a:cubicBezTo>
                    <a:cubicBezTo>
                      <a:pt x="4747" y="2944"/>
                      <a:pt x="5018" y="3216"/>
                      <a:pt x="5289" y="3489"/>
                    </a:cubicBezTo>
                    <a:cubicBezTo>
                      <a:pt x="5402" y="3602"/>
                      <a:pt x="5359" y="3775"/>
                      <a:pt x="5211" y="3815"/>
                    </a:cubicBezTo>
                    <a:cubicBezTo>
                      <a:pt x="5134" y="3836"/>
                      <a:pt x="5071" y="3810"/>
                      <a:pt x="5016" y="3755"/>
                    </a:cubicBezTo>
                    <a:lnTo>
                      <a:pt x="4205" y="2944"/>
                    </a:lnTo>
                    <a:cubicBezTo>
                      <a:pt x="4056" y="2795"/>
                      <a:pt x="3908" y="2646"/>
                      <a:pt x="3755" y="2493"/>
                    </a:cubicBezTo>
                    <a:cubicBezTo>
                      <a:pt x="3736" y="2510"/>
                      <a:pt x="3719" y="2524"/>
                      <a:pt x="3704" y="2539"/>
                    </a:cubicBezTo>
                    <a:cubicBezTo>
                      <a:pt x="3536" y="2692"/>
                      <a:pt x="3368" y="2845"/>
                      <a:pt x="3200" y="2997"/>
                    </a:cubicBezTo>
                    <a:cubicBezTo>
                      <a:pt x="3107" y="3081"/>
                      <a:pt x="3011" y="3082"/>
                      <a:pt x="2918" y="2998"/>
                    </a:cubicBezTo>
                    <a:lnTo>
                      <a:pt x="2432" y="2557"/>
                    </a:lnTo>
                    <a:cubicBezTo>
                      <a:pt x="2410" y="2537"/>
                      <a:pt x="2388" y="2518"/>
                      <a:pt x="2354" y="2487"/>
                    </a:cubicBezTo>
                    <a:cubicBezTo>
                      <a:pt x="2342" y="2507"/>
                      <a:pt x="2329" y="2526"/>
                      <a:pt x="2314" y="2543"/>
                    </a:cubicBezTo>
                    <a:cubicBezTo>
                      <a:pt x="1910" y="2948"/>
                      <a:pt x="1506" y="3353"/>
                      <a:pt x="1101" y="3756"/>
                    </a:cubicBezTo>
                    <a:cubicBezTo>
                      <a:pt x="987" y="3870"/>
                      <a:pt x="816" y="3835"/>
                      <a:pt x="771" y="3689"/>
                    </a:cubicBezTo>
                    <a:cubicBezTo>
                      <a:pt x="746" y="3608"/>
                      <a:pt x="774" y="3542"/>
                      <a:pt x="832" y="3483"/>
                    </a:cubicBezTo>
                    <a:lnTo>
                      <a:pt x="1805" y="2513"/>
                    </a:lnTo>
                    <a:cubicBezTo>
                      <a:pt x="1895" y="2422"/>
                      <a:pt x="1986" y="2333"/>
                      <a:pt x="2080" y="2239"/>
                    </a:cubicBezTo>
                    <a:lnTo>
                      <a:pt x="1583" y="1787"/>
                    </a:lnTo>
                    <a:cubicBezTo>
                      <a:pt x="1333" y="1559"/>
                      <a:pt x="1083" y="1331"/>
                      <a:pt x="832" y="1104"/>
                    </a:cubicBezTo>
                    <a:cubicBezTo>
                      <a:pt x="775" y="1051"/>
                      <a:pt x="750" y="987"/>
                      <a:pt x="769" y="910"/>
                    </a:cubicBezTo>
                    <a:cubicBezTo>
                      <a:pt x="784" y="842"/>
                      <a:pt x="836" y="789"/>
                      <a:pt x="904" y="773"/>
                    </a:cubicBezTo>
                    <a:cubicBezTo>
                      <a:pt x="978" y="752"/>
                      <a:pt x="1040" y="776"/>
                      <a:pt x="1095" y="827"/>
                    </a:cubicBezTo>
                    <a:cubicBezTo>
                      <a:pt x="1446" y="1145"/>
                      <a:pt x="1796" y="1463"/>
                      <a:pt x="2147" y="1781"/>
                    </a:cubicBezTo>
                    <a:lnTo>
                      <a:pt x="3058" y="2608"/>
                    </a:lnTo>
                    <a:cubicBezTo>
                      <a:pt x="3075" y="2593"/>
                      <a:pt x="3091" y="2580"/>
                      <a:pt x="3106" y="2566"/>
                    </a:cubicBezTo>
                    <a:lnTo>
                      <a:pt x="4481" y="1316"/>
                    </a:lnTo>
                    <a:cubicBezTo>
                      <a:pt x="4240" y="909"/>
                      <a:pt x="4247" y="401"/>
                      <a:pt x="4500" y="1"/>
                    </a:cubicBezTo>
                    <a:cubicBezTo>
                      <a:pt x="3251" y="0"/>
                      <a:pt x="2003" y="0"/>
                      <a:pt x="754" y="1"/>
                    </a:cubicBezTo>
                    <a:cubicBezTo>
                      <a:pt x="388" y="2"/>
                      <a:pt x="75" y="271"/>
                      <a:pt x="12" y="631"/>
                    </a:cubicBezTo>
                    <a:cubicBezTo>
                      <a:pt x="9" y="644"/>
                      <a:pt x="5" y="657"/>
                      <a:pt x="0" y="670"/>
                    </a:cubicBezTo>
                    <a:lnTo>
                      <a:pt x="0" y="3920"/>
                    </a:lnTo>
                    <a:cubicBezTo>
                      <a:pt x="10" y="3958"/>
                      <a:pt x="19" y="3996"/>
                      <a:pt x="30" y="4033"/>
                    </a:cubicBezTo>
                    <a:cubicBezTo>
                      <a:pt x="125" y="4365"/>
                      <a:pt x="421" y="4588"/>
                      <a:pt x="772" y="4588"/>
                    </a:cubicBezTo>
                    <a:cubicBezTo>
                      <a:pt x="2203" y="4589"/>
                      <a:pt x="3634" y="4589"/>
                      <a:pt x="5064" y="4588"/>
                    </a:cubicBezTo>
                    <a:cubicBezTo>
                      <a:pt x="5215" y="4588"/>
                      <a:pt x="5369" y="4594"/>
                      <a:pt x="5516" y="4567"/>
                    </a:cubicBezTo>
                    <a:cubicBezTo>
                      <a:pt x="5829" y="4507"/>
                      <a:pt x="6050" y="4264"/>
                      <a:pt x="6107" y="3946"/>
                    </a:cubicBezTo>
                    <a:cubicBezTo>
                      <a:pt x="6109" y="3937"/>
                      <a:pt x="6113" y="3928"/>
                      <a:pt x="6117" y="3920"/>
                    </a:cubicBezTo>
                    <a:lnTo>
                      <a:pt x="6117" y="1808"/>
                    </a:lnTo>
                    <a:cubicBezTo>
                      <a:pt x="5656" y="2032"/>
                      <a:pt x="5105" y="1954"/>
                      <a:pt x="4724" y="1612"/>
                    </a:cubicBezTo>
                    <a:close/>
                  </a:path>
                </a:pathLst>
              </a:custGeom>
              <a:solidFill>
                <a:schemeClr val="bg2">
                  <a:lumMod val="75000"/>
                </a:schemeClr>
              </a:solidFill>
              <a:ln w="0">
                <a:solidFill>
                  <a:srgbClr val="00206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N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65" name="Freeform 134">
                <a:extLst>
                  <a:ext uri="{FF2B5EF4-FFF2-40B4-BE49-F238E27FC236}">
                    <a16:creationId xmlns:a16="http://schemas.microsoft.com/office/drawing/2014/main" id="{E55AA266-6B12-4230-9143-4DE4E02716C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921634" y="5849781"/>
                <a:ext cx="120542" cy="120156"/>
              </a:xfrm>
              <a:custGeom>
                <a:avLst/>
                <a:gdLst>
                  <a:gd name="T0" fmla="*/ 900 w 1733"/>
                  <a:gd name="T1" fmla="*/ 0 h 1732"/>
                  <a:gd name="T2" fmla="*/ 129 w 1733"/>
                  <a:gd name="T3" fmla="*/ 514 h 1732"/>
                  <a:gd name="T4" fmla="*/ 310 w 1733"/>
                  <a:gd name="T5" fmla="*/ 1422 h 1732"/>
                  <a:gd name="T6" fmla="*/ 1218 w 1733"/>
                  <a:gd name="T7" fmla="*/ 1603 h 1732"/>
                  <a:gd name="T8" fmla="*/ 1733 w 1733"/>
                  <a:gd name="T9" fmla="*/ 833 h 1732"/>
                  <a:gd name="T10" fmla="*/ 900 w 1733"/>
                  <a:gd name="T11" fmla="*/ 0 h 1732"/>
                  <a:gd name="T12" fmla="*/ 1175 w 1733"/>
                  <a:gd name="T13" fmla="*/ 982 h 1732"/>
                  <a:gd name="T14" fmla="*/ 1007 w 1733"/>
                  <a:gd name="T15" fmla="*/ 815 h 1732"/>
                  <a:gd name="T16" fmla="*/ 1007 w 1733"/>
                  <a:gd name="T17" fmla="*/ 823 h 1732"/>
                  <a:gd name="T18" fmla="*/ 1007 w 1733"/>
                  <a:gd name="T19" fmla="*/ 1256 h 1732"/>
                  <a:gd name="T20" fmla="*/ 1007 w 1733"/>
                  <a:gd name="T21" fmla="*/ 1261 h 1732"/>
                  <a:gd name="T22" fmla="*/ 792 w 1733"/>
                  <a:gd name="T23" fmla="*/ 1261 h 1732"/>
                  <a:gd name="T24" fmla="*/ 792 w 1733"/>
                  <a:gd name="T25" fmla="*/ 1251 h 1732"/>
                  <a:gd name="T26" fmla="*/ 792 w 1733"/>
                  <a:gd name="T27" fmla="*/ 826 h 1732"/>
                  <a:gd name="T28" fmla="*/ 792 w 1733"/>
                  <a:gd name="T29" fmla="*/ 815 h 1732"/>
                  <a:gd name="T30" fmla="*/ 624 w 1733"/>
                  <a:gd name="T31" fmla="*/ 983 h 1732"/>
                  <a:gd name="T32" fmla="*/ 474 w 1733"/>
                  <a:gd name="T33" fmla="*/ 832 h 1732"/>
                  <a:gd name="T34" fmla="*/ 899 w 1733"/>
                  <a:gd name="T35" fmla="*/ 405 h 1732"/>
                  <a:gd name="T36" fmla="*/ 1325 w 1733"/>
                  <a:gd name="T37" fmla="*/ 832 h 1732"/>
                  <a:gd name="T38" fmla="*/ 1175 w 1733"/>
                  <a:gd name="T39" fmla="*/ 982 h 17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733" h="1732">
                    <a:moveTo>
                      <a:pt x="900" y="0"/>
                    </a:moveTo>
                    <a:cubicBezTo>
                      <a:pt x="562" y="0"/>
                      <a:pt x="258" y="203"/>
                      <a:pt x="129" y="514"/>
                    </a:cubicBezTo>
                    <a:cubicBezTo>
                      <a:pt x="0" y="826"/>
                      <a:pt x="72" y="1184"/>
                      <a:pt x="310" y="1422"/>
                    </a:cubicBezTo>
                    <a:cubicBezTo>
                      <a:pt x="548" y="1661"/>
                      <a:pt x="907" y="1732"/>
                      <a:pt x="1218" y="1603"/>
                    </a:cubicBezTo>
                    <a:cubicBezTo>
                      <a:pt x="1530" y="1474"/>
                      <a:pt x="1733" y="1170"/>
                      <a:pt x="1733" y="833"/>
                    </a:cubicBezTo>
                    <a:cubicBezTo>
                      <a:pt x="1733" y="373"/>
                      <a:pt x="1360" y="0"/>
                      <a:pt x="900" y="0"/>
                    </a:cubicBezTo>
                    <a:close/>
                    <a:moveTo>
                      <a:pt x="1175" y="982"/>
                    </a:moveTo>
                    <a:lnTo>
                      <a:pt x="1007" y="815"/>
                    </a:lnTo>
                    <a:lnTo>
                      <a:pt x="1007" y="823"/>
                    </a:lnTo>
                    <a:lnTo>
                      <a:pt x="1007" y="1256"/>
                    </a:lnTo>
                    <a:lnTo>
                      <a:pt x="1007" y="1261"/>
                    </a:lnTo>
                    <a:lnTo>
                      <a:pt x="792" y="1261"/>
                    </a:lnTo>
                    <a:lnTo>
                      <a:pt x="792" y="1251"/>
                    </a:lnTo>
                    <a:lnTo>
                      <a:pt x="792" y="826"/>
                    </a:lnTo>
                    <a:lnTo>
                      <a:pt x="792" y="815"/>
                    </a:lnTo>
                    <a:lnTo>
                      <a:pt x="624" y="983"/>
                    </a:lnTo>
                    <a:lnTo>
                      <a:pt x="474" y="832"/>
                    </a:lnTo>
                    <a:lnTo>
                      <a:pt x="899" y="405"/>
                    </a:lnTo>
                    <a:lnTo>
                      <a:pt x="1325" y="832"/>
                    </a:lnTo>
                    <a:lnTo>
                      <a:pt x="1175" y="982"/>
                    </a:lnTo>
                    <a:close/>
                  </a:path>
                </a:pathLst>
              </a:custGeom>
              <a:solidFill>
                <a:srgbClr val="CC0000"/>
              </a:solidFill>
              <a:ln w="0">
                <a:solidFill>
                  <a:srgbClr val="00206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N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0BA06037-55CF-4482-A2B8-B8A153699806}"/>
                </a:ext>
              </a:extLst>
            </p:cNvPr>
            <p:cNvCxnSpPr>
              <a:cxnSpLocks/>
            </p:cNvCxnSpPr>
            <p:nvPr/>
          </p:nvCxnSpPr>
          <p:spPr>
            <a:xfrm>
              <a:off x="6275142" y="5833847"/>
              <a:ext cx="0" cy="30602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69D67DE3-CDB7-4156-98A2-9D991E70B8DB}"/>
                </a:ext>
              </a:extLst>
            </p:cNvPr>
            <p:cNvCxnSpPr>
              <a:cxnSpLocks/>
            </p:cNvCxnSpPr>
            <p:nvPr/>
          </p:nvCxnSpPr>
          <p:spPr>
            <a:xfrm>
              <a:off x="7111402" y="5833847"/>
              <a:ext cx="0" cy="30602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AACD111-723F-4D42-9B7A-981617A594A1}"/>
              </a:ext>
            </a:extLst>
          </p:cNvPr>
          <p:cNvGrpSpPr/>
          <p:nvPr/>
        </p:nvGrpSpPr>
        <p:grpSpPr>
          <a:xfrm>
            <a:off x="3968356" y="3584785"/>
            <a:ext cx="3632872" cy="2249063"/>
            <a:chOff x="3968356" y="3584785"/>
            <a:chExt cx="3632872" cy="2249063"/>
          </a:xfrm>
        </p:grpSpPr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A1019C95-4666-4B2E-8764-8305D6AA3F4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981270" y="4646614"/>
              <a:ext cx="613546" cy="59946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 sz="900" dirty="0">
                <a:solidFill>
                  <a:schemeClr val="tx1"/>
                </a:solidFill>
              </a:endParaRPr>
            </a:p>
          </p:txBody>
        </p: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BFE8611A-B857-425B-87AC-46CFE60838BC}"/>
                </a:ext>
              </a:extLst>
            </p:cNvPr>
            <p:cNvSpPr txBox="1"/>
            <p:nvPr/>
          </p:nvSpPr>
          <p:spPr>
            <a:xfrm>
              <a:off x="6959706" y="4757550"/>
              <a:ext cx="641522" cy="369332"/>
            </a:xfrm>
            <a:prstGeom prst="rect">
              <a:avLst/>
            </a:prstGeom>
            <a:noFill/>
          </p:spPr>
          <p:txBody>
            <a:bodyPr wrap="none" rtlCol="1">
              <a:spAutoFit/>
            </a:bodyPr>
            <a:lstStyle/>
            <a:p>
              <a:r>
                <a:rPr lang="en-US" b="1" dirty="0"/>
                <a:t>0x02</a:t>
              </a:r>
              <a:endParaRPr lang="ar-EG" b="1" dirty="0"/>
            </a:p>
          </p:txBody>
        </p:sp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id="{EB2B0E63-BADD-4509-9B2E-380EF50F266E}"/>
                </a:ext>
              </a:extLst>
            </p:cNvPr>
            <p:cNvSpPr/>
            <p:nvPr/>
          </p:nvSpPr>
          <p:spPr>
            <a:xfrm>
              <a:off x="3968356" y="3746038"/>
              <a:ext cx="1201282" cy="509026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Extended</a:t>
              </a:r>
              <a:endParaRPr lang="ar-EG" b="1" dirty="0">
                <a:solidFill>
                  <a:schemeClr val="tx1"/>
                </a:solidFill>
              </a:endParaRPr>
            </a:p>
          </p:txBody>
        </p:sp>
        <p:cxnSp>
          <p:nvCxnSpPr>
            <p:cNvPr id="146" name="Straight Arrow Connector 145">
              <a:extLst>
                <a:ext uri="{FF2B5EF4-FFF2-40B4-BE49-F238E27FC236}">
                  <a16:creationId xmlns:a16="http://schemas.microsoft.com/office/drawing/2014/main" id="{B4B8CB49-9E6F-46E5-B19B-A8390BB304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69638" y="3584785"/>
              <a:ext cx="195153" cy="19453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" name="Connector: Curved 2">
              <a:extLst>
                <a:ext uri="{FF2B5EF4-FFF2-40B4-BE49-F238E27FC236}">
                  <a16:creationId xmlns:a16="http://schemas.microsoft.com/office/drawing/2014/main" id="{E92C6F40-C6EB-4FCC-9064-89F3FC7521F9}"/>
                </a:ext>
              </a:extLst>
            </p:cNvPr>
            <p:cNvCxnSpPr>
              <a:cxnSpLocks/>
              <a:stCxn id="57" idx="0"/>
              <a:endCxn id="155" idx="4"/>
            </p:cNvCxnSpPr>
            <p:nvPr/>
          </p:nvCxnSpPr>
          <p:spPr>
            <a:xfrm rot="5400000" flipH="1" flipV="1">
              <a:off x="6696771" y="5242576"/>
              <a:ext cx="587773" cy="594771"/>
            </a:xfrm>
            <a:prstGeom prst="curvedConnector3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1B8DCDE-3072-4CF0-BAFB-1A3B9FDDA939}"/>
              </a:ext>
            </a:extLst>
          </p:cNvPr>
          <p:cNvGrpSpPr/>
          <p:nvPr/>
        </p:nvGrpSpPr>
        <p:grpSpPr>
          <a:xfrm>
            <a:off x="5559943" y="3584785"/>
            <a:ext cx="2715267" cy="2553862"/>
            <a:chOff x="5559943" y="3584785"/>
            <a:chExt cx="2715267" cy="2553862"/>
          </a:xfrm>
        </p:grpSpPr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D5FE8A91-C1E1-4734-AFEE-41686408A7A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38609" y="4646614"/>
              <a:ext cx="613546" cy="599460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 sz="700" dirty="0">
                <a:solidFill>
                  <a:schemeClr val="tx1"/>
                </a:solidFill>
              </a:endParaRPr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07CDE5C0-95D6-427A-B355-377E345D9E33}"/>
                </a:ext>
              </a:extLst>
            </p:cNvPr>
            <p:cNvSpPr txBox="1"/>
            <p:nvPr/>
          </p:nvSpPr>
          <p:spPr>
            <a:xfrm>
              <a:off x="7633688" y="4764224"/>
              <a:ext cx="641522" cy="369332"/>
            </a:xfrm>
            <a:prstGeom prst="rect">
              <a:avLst/>
            </a:prstGeom>
            <a:noFill/>
          </p:spPr>
          <p:txBody>
            <a:bodyPr wrap="none" rtlCol="1">
              <a:spAutoFit/>
            </a:bodyPr>
            <a:lstStyle/>
            <a:p>
              <a:r>
                <a:rPr lang="en-US" b="1" dirty="0"/>
                <a:t>0x00</a:t>
              </a:r>
              <a:endParaRPr lang="ar-EG" b="1" dirty="0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03DF3954-797B-4089-AD25-32AF516827C1}"/>
                </a:ext>
              </a:extLst>
            </p:cNvPr>
            <p:cNvSpPr/>
            <p:nvPr/>
          </p:nvSpPr>
          <p:spPr>
            <a:xfrm>
              <a:off x="5727014" y="3746038"/>
              <a:ext cx="1096255" cy="507966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Default</a:t>
              </a:r>
              <a:endParaRPr lang="ar-EG" b="1" dirty="0">
                <a:solidFill>
                  <a:schemeClr val="tx1"/>
                </a:solidFill>
              </a:endParaRPr>
            </a:p>
          </p:txBody>
        </p: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FCD24BE8-62EE-423C-B863-4EC05EE04793}"/>
                </a:ext>
              </a:extLst>
            </p:cNvPr>
            <p:cNvCxnSpPr>
              <a:cxnSpLocks/>
            </p:cNvCxnSpPr>
            <p:nvPr/>
          </p:nvCxnSpPr>
          <p:spPr>
            <a:xfrm>
              <a:off x="5559943" y="3584785"/>
              <a:ext cx="167071" cy="19453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1CA5B24B-1C01-4962-80BF-D9E82EAEA8DA}"/>
                </a:ext>
              </a:extLst>
            </p:cNvPr>
            <p:cNvSpPr/>
            <p:nvPr/>
          </p:nvSpPr>
          <p:spPr>
            <a:xfrm>
              <a:off x="6275142" y="5833847"/>
              <a:ext cx="836260" cy="3048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cxnSp>
          <p:nvCxnSpPr>
            <p:cNvPr id="6" name="Connector: Curved 5">
              <a:extLst>
                <a:ext uri="{FF2B5EF4-FFF2-40B4-BE49-F238E27FC236}">
                  <a16:creationId xmlns:a16="http://schemas.microsoft.com/office/drawing/2014/main" id="{861EBFBE-AF3D-49E3-857D-416F9B88AF0D}"/>
                </a:ext>
              </a:extLst>
            </p:cNvPr>
            <p:cNvCxnSpPr>
              <a:cxnSpLocks/>
              <a:stCxn id="57" idx="3"/>
              <a:endCxn id="153" idx="4"/>
            </p:cNvCxnSpPr>
            <p:nvPr/>
          </p:nvCxnSpPr>
          <p:spPr>
            <a:xfrm flipV="1">
              <a:off x="7111402" y="5246074"/>
              <a:ext cx="833980" cy="740173"/>
            </a:xfrm>
            <a:prstGeom prst="curvedConnector2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36427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1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ome">
            <a:extLst>
              <a:ext uri="{FF2B5EF4-FFF2-40B4-BE49-F238E27FC236}">
                <a16:creationId xmlns:a16="http://schemas.microsoft.com/office/drawing/2014/main" id="{9F1C6FEE-1FF5-4128-995B-ED894BCCE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7086" y="113088"/>
            <a:ext cx="1176804" cy="1176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050BB862-69A2-4062-BC6B-E839B95EE093}"/>
              </a:ext>
            </a:extLst>
          </p:cNvPr>
          <p:cNvGrpSpPr/>
          <p:nvPr/>
        </p:nvGrpSpPr>
        <p:grpSpPr>
          <a:xfrm>
            <a:off x="89807" y="112263"/>
            <a:ext cx="6111701" cy="1495307"/>
            <a:chOff x="34216" y="-655"/>
            <a:chExt cx="6111701" cy="1495307"/>
          </a:xfrm>
        </p:grpSpPr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71F71170-53A5-4D2F-AAA6-DA9960E435AA}"/>
                </a:ext>
              </a:extLst>
            </p:cNvPr>
            <p:cNvGrpSpPr/>
            <p:nvPr/>
          </p:nvGrpSpPr>
          <p:grpSpPr>
            <a:xfrm>
              <a:off x="111191" y="83243"/>
              <a:ext cx="4739832" cy="1309713"/>
              <a:chOff x="1220742" y="2548712"/>
              <a:chExt cx="4739832" cy="1309713"/>
            </a:xfrm>
            <a:solidFill>
              <a:srgbClr val="22445F"/>
            </a:solidFill>
          </p:grpSpPr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F863814B-C440-4E4D-A46C-700EB8D1EA41}"/>
                  </a:ext>
                </a:extLst>
              </p:cNvPr>
              <p:cNvSpPr/>
              <p:nvPr/>
            </p:nvSpPr>
            <p:spPr>
              <a:xfrm>
                <a:off x="1885128" y="2642242"/>
                <a:ext cx="4075446" cy="1114150"/>
              </a:xfrm>
              <a:custGeom>
                <a:avLst/>
                <a:gdLst>
                  <a:gd name="connsiteX0" fmla="*/ 4080137 w 4075445"/>
                  <a:gd name="connsiteY0" fmla="*/ 563819 h 1114150"/>
                  <a:gd name="connsiteX1" fmla="*/ 3913014 w 4075445"/>
                  <a:gd name="connsiteY1" fmla="*/ 974882 h 1114150"/>
                  <a:gd name="connsiteX2" fmla="*/ 3508988 w 4075445"/>
                  <a:gd name="connsiteY2" fmla="*/ 1142298 h 1114150"/>
                  <a:gd name="connsiteX3" fmla="*/ 0 w 4075445"/>
                  <a:gd name="connsiteY3" fmla="*/ 1142298 h 1114150"/>
                  <a:gd name="connsiteX4" fmla="*/ 571149 w 4075445"/>
                  <a:gd name="connsiteY4" fmla="*/ 571149 h 1114150"/>
                  <a:gd name="connsiteX5" fmla="*/ 571149 w 4075445"/>
                  <a:gd name="connsiteY5" fmla="*/ 571149 h 1114150"/>
                  <a:gd name="connsiteX6" fmla="*/ 1142298 w 4075445"/>
                  <a:gd name="connsiteY6" fmla="*/ 0 h 1114150"/>
                  <a:gd name="connsiteX7" fmla="*/ 3493742 w 4075445"/>
                  <a:gd name="connsiteY7" fmla="*/ 0 h 1114150"/>
                  <a:gd name="connsiteX8" fmla="*/ 4080137 w 4075445"/>
                  <a:gd name="connsiteY8" fmla="*/ 563819 h 1114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075445" h="1114150">
                    <a:moveTo>
                      <a:pt x="4080137" y="563819"/>
                    </a:moveTo>
                    <a:cubicBezTo>
                      <a:pt x="4082189" y="724491"/>
                      <a:pt x="4017686" y="870210"/>
                      <a:pt x="3913014" y="974882"/>
                    </a:cubicBezTo>
                    <a:cubicBezTo>
                      <a:pt x="3809809" y="1078381"/>
                      <a:pt x="3666728" y="1142298"/>
                      <a:pt x="3508988" y="1142298"/>
                    </a:cubicBezTo>
                    <a:lnTo>
                      <a:pt x="0" y="1142298"/>
                    </a:lnTo>
                    <a:cubicBezTo>
                      <a:pt x="315481" y="1142298"/>
                      <a:pt x="571149" y="886336"/>
                      <a:pt x="571149" y="571149"/>
                    </a:cubicBezTo>
                    <a:lnTo>
                      <a:pt x="571149" y="571149"/>
                    </a:lnTo>
                    <a:cubicBezTo>
                      <a:pt x="571149" y="255668"/>
                      <a:pt x="826817" y="0"/>
                      <a:pt x="1142298" y="0"/>
                    </a:cubicBezTo>
                    <a:lnTo>
                      <a:pt x="3493742" y="0"/>
                    </a:lnTo>
                    <a:cubicBezTo>
                      <a:pt x="3809223" y="-293"/>
                      <a:pt x="4076032" y="248632"/>
                      <a:pt x="4080137" y="563819"/>
                    </a:cubicBezTo>
                    <a:close/>
                  </a:path>
                </a:pathLst>
              </a:custGeom>
              <a:solidFill>
                <a:srgbClr val="00B59A"/>
              </a:solidFill>
              <a:ln w="29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2D57FBD9-B428-4A8A-B125-0D36C6B3C89B}"/>
                  </a:ext>
                </a:extLst>
              </p:cNvPr>
              <p:cNvSpPr/>
              <p:nvPr/>
            </p:nvSpPr>
            <p:spPr>
              <a:xfrm>
                <a:off x="1220742" y="2548712"/>
                <a:ext cx="645035" cy="645034"/>
              </a:xfrm>
              <a:custGeom>
                <a:avLst/>
                <a:gdLst>
                  <a:gd name="connsiteX0" fmla="*/ 664679 w 645034"/>
                  <a:gd name="connsiteY0" fmla="*/ 0 h 645034"/>
                  <a:gd name="connsiteX1" fmla="*/ 664679 w 645034"/>
                  <a:gd name="connsiteY1" fmla="*/ 664679 h 645034"/>
                  <a:gd name="connsiteX2" fmla="*/ 0 w 645034"/>
                  <a:gd name="connsiteY2" fmla="*/ 664679 h 645034"/>
                  <a:gd name="connsiteX3" fmla="*/ 664679 w 645034"/>
                  <a:gd name="connsiteY3" fmla="*/ 0 h 6450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45034" h="645034">
                    <a:moveTo>
                      <a:pt x="664679" y="0"/>
                    </a:moveTo>
                    <a:lnTo>
                      <a:pt x="664679" y="664679"/>
                    </a:lnTo>
                    <a:lnTo>
                      <a:pt x="0" y="664679"/>
                    </a:lnTo>
                    <a:cubicBezTo>
                      <a:pt x="0" y="297595"/>
                      <a:pt x="297595" y="0"/>
                      <a:pt x="664679" y="0"/>
                    </a:cubicBezTo>
                    <a:close/>
                  </a:path>
                </a:pathLst>
              </a:custGeom>
              <a:solidFill>
                <a:srgbClr val="00B59A"/>
              </a:solidFill>
              <a:ln w="29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6396369F-61F3-41E9-9016-F5D262BBFD71}"/>
                  </a:ext>
                </a:extLst>
              </p:cNvPr>
              <p:cNvSpPr/>
              <p:nvPr/>
            </p:nvSpPr>
            <p:spPr>
              <a:xfrm>
                <a:off x="1885421" y="3213391"/>
                <a:ext cx="645035" cy="645034"/>
              </a:xfrm>
              <a:custGeom>
                <a:avLst/>
                <a:gdLst>
                  <a:gd name="connsiteX0" fmla="*/ 0 w 645034"/>
                  <a:gd name="connsiteY0" fmla="*/ 664386 h 645034"/>
                  <a:gd name="connsiteX1" fmla="*/ 0 w 645034"/>
                  <a:gd name="connsiteY1" fmla="*/ 0 h 645034"/>
                  <a:gd name="connsiteX2" fmla="*/ 664679 w 645034"/>
                  <a:gd name="connsiteY2" fmla="*/ 0 h 645034"/>
                  <a:gd name="connsiteX3" fmla="*/ 0 w 645034"/>
                  <a:gd name="connsiteY3" fmla="*/ 664386 h 6450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45034" h="645034">
                    <a:moveTo>
                      <a:pt x="0" y="664386"/>
                    </a:moveTo>
                    <a:lnTo>
                      <a:pt x="0" y="0"/>
                    </a:lnTo>
                    <a:lnTo>
                      <a:pt x="664679" y="0"/>
                    </a:lnTo>
                    <a:cubicBezTo>
                      <a:pt x="664386" y="366790"/>
                      <a:pt x="366790" y="664386"/>
                      <a:pt x="0" y="664386"/>
                    </a:cubicBezTo>
                    <a:close/>
                  </a:path>
                </a:pathLst>
              </a:custGeom>
              <a:solidFill>
                <a:srgbClr val="00B59A"/>
              </a:solidFill>
              <a:ln w="292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33028806-439A-42D9-A9F2-D89141693646}"/>
                </a:ext>
              </a:extLst>
            </p:cNvPr>
            <p:cNvSpPr/>
            <p:nvPr/>
          </p:nvSpPr>
          <p:spPr>
            <a:xfrm>
              <a:off x="34216" y="-655"/>
              <a:ext cx="1495307" cy="1495307"/>
            </a:xfrm>
            <a:custGeom>
              <a:avLst/>
              <a:gdLst>
                <a:gd name="connsiteX0" fmla="*/ 1274404 w 1495307"/>
                <a:gd name="connsiteY0" fmla="*/ 526599 h 1495307"/>
                <a:gd name="connsiteX1" fmla="*/ 969011 w 1495307"/>
                <a:gd name="connsiteY1" fmla="*/ 1274404 h 1495307"/>
                <a:gd name="connsiteX2" fmla="*/ 221206 w 1495307"/>
                <a:gd name="connsiteY2" fmla="*/ 969011 h 1495307"/>
                <a:gd name="connsiteX3" fmla="*/ 526599 w 1495307"/>
                <a:gd name="connsiteY3" fmla="*/ 221206 h 1495307"/>
                <a:gd name="connsiteX4" fmla="*/ 1274404 w 1495307"/>
                <a:gd name="connsiteY4" fmla="*/ 526599 h 1495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5307" h="1495307">
                  <a:moveTo>
                    <a:pt x="1274404" y="526599"/>
                  </a:moveTo>
                  <a:cubicBezTo>
                    <a:pt x="1396573" y="817432"/>
                    <a:pt x="1259844" y="1152236"/>
                    <a:pt x="969011" y="1274404"/>
                  </a:cubicBezTo>
                  <a:cubicBezTo>
                    <a:pt x="678178" y="1396573"/>
                    <a:pt x="343375" y="1259844"/>
                    <a:pt x="221206" y="969011"/>
                  </a:cubicBezTo>
                  <a:cubicBezTo>
                    <a:pt x="99037" y="678178"/>
                    <a:pt x="235767" y="343375"/>
                    <a:pt x="526599" y="221206"/>
                  </a:cubicBezTo>
                  <a:cubicBezTo>
                    <a:pt x="817432" y="99037"/>
                    <a:pt x="1152236" y="235767"/>
                    <a:pt x="1274404" y="526599"/>
                  </a:cubicBezTo>
                  <a:close/>
                </a:path>
              </a:pathLst>
            </a:custGeom>
            <a:solidFill>
              <a:srgbClr val="FFFFFF"/>
            </a:solidFill>
            <a:ln w="29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571D3E3B-FD36-4210-9622-B1D15A1BF9F5}"/>
                </a:ext>
              </a:extLst>
            </p:cNvPr>
            <p:cNvSpPr/>
            <p:nvPr/>
          </p:nvSpPr>
          <p:spPr>
            <a:xfrm>
              <a:off x="362484" y="321007"/>
              <a:ext cx="820953" cy="820953"/>
            </a:xfrm>
            <a:custGeom>
              <a:avLst/>
              <a:gdLst>
                <a:gd name="connsiteX0" fmla="*/ 836199 w 820953"/>
                <a:gd name="connsiteY0" fmla="*/ 418100 h 820952"/>
                <a:gd name="connsiteX1" fmla="*/ 418100 w 820953"/>
                <a:gd name="connsiteY1" fmla="*/ 836199 h 820952"/>
                <a:gd name="connsiteX2" fmla="*/ 0 w 820953"/>
                <a:gd name="connsiteY2" fmla="*/ 418100 h 820952"/>
                <a:gd name="connsiteX3" fmla="*/ 418100 w 820953"/>
                <a:gd name="connsiteY3" fmla="*/ 0 h 820952"/>
                <a:gd name="connsiteX4" fmla="*/ 836199 w 820953"/>
                <a:gd name="connsiteY4" fmla="*/ 418100 h 820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0953" h="820952">
                  <a:moveTo>
                    <a:pt x="836199" y="418100"/>
                  </a:moveTo>
                  <a:cubicBezTo>
                    <a:pt x="836199" y="649010"/>
                    <a:pt x="649010" y="836199"/>
                    <a:pt x="418100" y="836199"/>
                  </a:cubicBezTo>
                  <a:cubicBezTo>
                    <a:pt x="187190" y="836199"/>
                    <a:pt x="0" y="649010"/>
                    <a:pt x="0" y="418100"/>
                  </a:cubicBezTo>
                  <a:cubicBezTo>
                    <a:pt x="0" y="187190"/>
                    <a:pt x="187190" y="0"/>
                    <a:pt x="418100" y="0"/>
                  </a:cubicBezTo>
                  <a:cubicBezTo>
                    <a:pt x="649010" y="0"/>
                    <a:pt x="836199" y="187190"/>
                    <a:pt x="836199" y="418100"/>
                  </a:cubicBezTo>
                  <a:close/>
                </a:path>
              </a:pathLst>
            </a:custGeom>
            <a:solidFill>
              <a:srgbClr val="008A76"/>
            </a:solidFill>
            <a:ln w="29281" cap="flat">
              <a:noFill/>
              <a:prstDash val="solid"/>
              <a:miter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F9C514EB-D0FB-4549-82C6-DC0FBE479AD6}"/>
                </a:ext>
              </a:extLst>
            </p:cNvPr>
            <p:cNvSpPr txBox="1"/>
            <p:nvPr/>
          </p:nvSpPr>
          <p:spPr>
            <a:xfrm>
              <a:off x="1612116" y="549241"/>
              <a:ext cx="4533801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SUPPORTED SERVICES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752496A-D704-4060-87C8-DD95FCEB0AAA}"/>
              </a:ext>
            </a:extLst>
          </p:cNvPr>
          <p:cNvGrpSpPr/>
          <p:nvPr/>
        </p:nvGrpSpPr>
        <p:grpSpPr>
          <a:xfrm>
            <a:off x="1598821" y="1683111"/>
            <a:ext cx="4312481" cy="575838"/>
            <a:chOff x="1574192" y="3310975"/>
            <a:chExt cx="4312481" cy="575838"/>
          </a:xfrm>
        </p:grpSpPr>
        <p:sp>
          <p:nvSpPr>
            <p:cNvPr id="72" name="Rounded Rectangle 61">
              <a:extLst>
                <a:ext uri="{FF2B5EF4-FFF2-40B4-BE49-F238E27FC236}">
                  <a16:creationId xmlns:a16="http://schemas.microsoft.com/office/drawing/2014/main" id="{D317E630-C50B-4112-933E-555F14E15A59}"/>
                </a:ext>
              </a:extLst>
            </p:cNvPr>
            <p:cNvSpPr/>
            <p:nvPr/>
          </p:nvSpPr>
          <p:spPr>
            <a:xfrm>
              <a:off x="1574192" y="3310975"/>
              <a:ext cx="4312481" cy="575838"/>
            </a:xfrm>
            <a:prstGeom prst="roundRect">
              <a:avLst>
                <a:gd name="adj" fmla="val 50000"/>
              </a:avLst>
            </a:prstGeom>
            <a:solidFill>
              <a:srgbClr val="00B5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71F981D4-F21E-4981-93DB-A7FE8B64238C}"/>
                </a:ext>
              </a:extLst>
            </p:cNvPr>
            <p:cNvSpPr/>
            <p:nvPr/>
          </p:nvSpPr>
          <p:spPr>
            <a:xfrm>
              <a:off x="1603440" y="3360452"/>
              <a:ext cx="464459" cy="476883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331B00DA-89EF-47E1-8D30-E68C1EC7C18B}"/>
                </a:ext>
              </a:extLst>
            </p:cNvPr>
            <p:cNvSpPr txBox="1"/>
            <p:nvPr/>
          </p:nvSpPr>
          <p:spPr>
            <a:xfrm>
              <a:off x="1609340" y="3458912"/>
              <a:ext cx="465652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IN" sz="1200" b="1" dirty="0">
                  <a:latin typeface="Arial" panose="020B0604020202020204" pitchFamily="34" charset="0"/>
                  <a:cs typeface="Arial" panose="020B0604020202020204" pitchFamily="34" charset="0"/>
                </a:rPr>
                <a:t>2.2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513F0EB1-8350-443F-B305-72994ADC3493}"/>
                </a:ext>
              </a:extLst>
            </p:cNvPr>
            <p:cNvSpPr txBox="1"/>
            <p:nvPr/>
          </p:nvSpPr>
          <p:spPr>
            <a:xfrm>
              <a:off x="2126306" y="3390171"/>
              <a:ext cx="3182772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IN" sz="1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Tester Present</a:t>
              </a:r>
            </a:p>
          </p:txBody>
        </p: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CF7E8D5D-8995-4D42-9005-311153CD8B9B}"/>
              </a:ext>
            </a:extLst>
          </p:cNvPr>
          <p:cNvSpPr/>
          <p:nvPr/>
        </p:nvSpPr>
        <p:spPr>
          <a:xfrm rot="5400000">
            <a:off x="1493818" y="1807081"/>
            <a:ext cx="95492" cy="3354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68C997F-6EC0-4AC7-8FCB-79DDAF7C4033}"/>
              </a:ext>
            </a:extLst>
          </p:cNvPr>
          <p:cNvGrpSpPr/>
          <p:nvPr/>
        </p:nvGrpSpPr>
        <p:grpSpPr>
          <a:xfrm>
            <a:off x="765759" y="1044363"/>
            <a:ext cx="917886" cy="997138"/>
            <a:chOff x="669022" y="951268"/>
            <a:chExt cx="917886" cy="997138"/>
          </a:xfrm>
        </p:grpSpPr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C5FA61B6-F1D6-479F-A7E1-A6DC890CFE07}"/>
                </a:ext>
              </a:extLst>
            </p:cNvPr>
            <p:cNvCxnSpPr/>
            <p:nvPr/>
          </p:nvCxnSpPr>
          <p:spPr>
            <a:xfrm>
              <a:off x="761285" y="1880112"/>
              <a:ext cx="825623" cy="0"/>
            </a:xfrm>
            <a:prstGeom prst="line">
              <a:avLst/>
            </a:prstGeom>
            <a:solidFill>
              <a:srgbClr val="00344C"/>
            </a:solidFill>
            <a:ln w="28575">
              <a:solidFill>
                <a:srgbClr val="008A76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72EA8DC7-1C30-41FD-917A-612EC2A5D3EF}"/>
                </a:ext>
              </a:extLst>
            </p:cNvPr>
            <p:cNvSpPr>
              <a:spLocks/>
            </p:cNvSpPr>
            <p:nvPr/>
          </p:nvSpPr>
          <p:spPr>
            <a:xfrm rot="5400000">
              <a:off x="251860" y="1399390"/>
              <a:ext cx="978205" cy="81961"/>
            </a:xfrm>
            <a:custGeom>
              <a:avLst/>
              <a:gdLst>
                <a:gd name="connsiteX0" fmla="*/ 1318887 w 1417522"/>
                <a:gd name="connsiteY0" fmla="*/ 209872 h 196878"/>
                <a:gd name="connsiteX1" fmla="*/ 104936 w 1417522"/>
                <a:gd name="connsiteY1" fmla="*/ 209872 h 196878"/>
                <a:gd name="connsiteX2" fmla="*/ 0 w 1417522"/>
                <a:gd name="connsiteY2" fmla="*/ 104936 h 196878"/>
                <a:gd name="connsiteX3" fmla="*/ 0 w 1417522"/>
                <a:gd name="connsiteY3" fmla="*/ 104936 h 196878"/>
                <a:gd name="connsiteX4" fmla="*/ 104936 w 1417522"/>
                <a:gd name="connsiteY4" fmla="*/ 0 h 196878"/>
                <a:gd name="connsiteX5" fmla="*/ 1319084 w 1417522"/>
                <a:gd name="connsiteY5" fmla="*/ 0 h 196878"/>
                <a:gd name="connsiteX6" fmla="*/ 1424020 w 1417522"/>
                <a:gd name="connsiteY6" fmla="*/ 104936 h 196878"/>
                <a:gd name="connsiteX7" fmla="*/ 1424020 w 1417522"/>
                <a:gd name="connsiteY7" fmla="*/ 104936 h 196878"/>
                <a:gd name="connsiteX8" fmla="*/ 1318887 w 1417522"/>
                <a:gd name="connsiteY8" fmla="*/ 209872 h 196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7522" h="196878">
                  <a:moveTo>
                    <a:pt x="1318887" y="209872"/>
                  </a:moveTo>
                  <a:lnTo>
                    <a:pt x="104936" y="209872"/>
                  </a:lnTo>
                  <a:cubicBezTo>
                    <a:pt x="47251" y="209872"/>
                    <a:pt x="0" y="162621"/>
                    <a:pt x="0" y="104936"/>
                  </a:cubicBezTo>
                  <a:lnTo>
                    <a:pt x="0" y="104936"/>
                  </a:lnTo>
                  <a:cubicBezTo>
                    <a:pt x="0" y="47251"/>
                    <a:pt x="47251" y="0"/>
                    <a:pt x="104936" y="0"/>
                  </a:cubicBezTo>
                  <a:lnTo>
                    <a:pt x="1319084" y="0"/>
                  </a:lnTo>
                  <a:cubicBezTo>
                    <a:pt x="1376769" y="0"/>
                    <a:pt x="1424020" y="47251"/>
                    <a:pt x="1424020" y="104936"/>
                  </a:cubicBezTo>
                  <a:lnTo>
                    <a:pt x="1424020" y="104936"/>
                  </a:lnTo>
                  <a:cubicBezTo>
                    <a:pt x="1424020" y="162621"/>
                    <a:pt x="1376769" y="209872"/>
                    <a:pt x="1318887" y="209872"/>
                  </a:cubicBezTo>
                  <a:close/>
                </a:path>
              </a:pathLst>
            </a:custGeom>
            <a:solidFill>
              <a:srgbClr val="008A76"/>
            </a:solidFill>
            <a:ln w="19682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BA3F3EE5-5CB6-4D18-AEC4-167BDCDD2F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9022" y="1814120"/>
              <a:ext cx="130788" cy="134286"/>
            </a:xfrm>
            <a:prstGeom prst="ellipse">
              <a:avLst/>
            </a:prstGeom>
            <a:solidFill>
              <a:srgbClr val="008A76"/>
            </a:solidFill>
            <a:ln w="19050">
              <a:solidFill>
                <a:srgbClr val="00344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6" name="Inhaltsplatzhalter 4">
            <a:extLst>
              <a:ext uri="{FF2B5EF4-FFF2-40B4-BE49-F238E27FC236}">
                <a16:creationId xmlns:a16="http://schemas.microsoft.com/office/drawing/2014/main" id="{9C9776D3-4CC9-436F-B4EB-944AB439E193}"/>
              </a:ext>
            </a:extLst>
          </p:cNvPr>
          <p:cNvSpPr txBox="1">
            <a:spLocks/>
          </p:cNvSpPr>
          <p:nvPr/>
        </p:nvSpPr>
        <p:spPr>
          <a:xfrm>
            <a:off x="531945" y="637696"/>
            <a:ext cx="579096" cy="43088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2800" b="1" dirty="0">
                <a:latin typeface="Roboto" pitchFamily="2" charset="0"/>
                <a:ea typeface="Roboto Light" panose="02000000000000000000" pitchFamily="2" charset="0"/>
              </a:rPr>
              <a:t>2.0</a:t>
            </a:r>
            <a:endParaRPr lang="en-US" sz="18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9C40E0D0-CE4E-427D-87D2-4DFD598FF54D}"/>
              </a:ext>
            </a:extLst>
          </p:cNvPr>
          <p:cNvSpPr>
            <a:spLocks noChangeAspect="1"/>
          </p:cNvSpPr>
          <p:nvPr/>
        </p:nvSpPr>
        <p:spPr>
          <a:xfrm>
            <a:off x="5333707" y="1674176"/>
            <a:ext cx="590741" cy="590741"/>
          </a:xfrm>
          <a:custGeom>
            <a:avLst/>
            <a:gdLst>
              <a:gd name="connsiteX0" fmla="*/ 836199 w 820953"/>
              <a:gd name="connsiteY0" fmla="*/ 418100 h 820952"/>
              <a:gd name="connsiteX1" fmla="*/ 418100 w 820953"/>
              <a:gd name="connsiteY1" fmla="*/ 836199 h 820952"/>
              <a:gd name="connsiteX2" fmla="*/ 0 w 820953"/>
              <a:gd name="connsiteY2" fmla="*/ 418100 h 820952"/>
              <a:gd name="connsiteX3" fmla="*/ 418100 w 820953"/>
              <a:gd name="connsiteY3" fmla="*/ 0 h 820952"/>
              <a:gd name="connsiteX4" fmla="*/ 836199 w 820953"/>
              <a:gd name="connsiteY4" fmla="*/ 418100 h 820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0953" h="820952">
                <a:moveTo>
                  <a:pt x="836199" y="418100"/>
                </a:moveTo>
                <a:cubicBezTo>
                  <a:pt x="836199" y="649010"/>
                  <a:pt x="649010" y="836199"/>
                  <a:pt x="418100" y="836199"/>
                </a:cubicBezTo>
                <a:cubicBezTo>
                  <a:pt x="187190" y="836199"/>
                  <a:pt x="0" y="649010"/>
                  <a:pt x="0" y="418100"/>
                </a:cubicBezTo>
                <a:cubicBezTo>
                  <a:pt x="0" y="187190"/>
                  <a:pt x="187190" y="0"/>
                  <a:pt x="418100" y="0"/>
                </a:cubicBezTo>
                <a:cubicBezTo>
                  <a:pt x="649010" y="0"/>
                  <a:pt x="836199" y="187190"/>
                  <a:pt x="836199" y="418100"/>
                </a:cubicBezTo>
                <a:close/>
              </a:path>
            </a:pathLst>
          </a:custGeom>
          <a:solidFill>
            <a:srgbClr val="008A76"/>
          </a:solidFill>
          <a:ln w="38100" cap="flat">
            <a:solidFill>
              <a:schemeClr val="bg1"/>
            </a:solidFill>
            <a:prstDash val="solid"/>
            <a:miter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/>
            <a:r>
              <a:rPr lang="en-IN" sz="1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0x3E</a:t>
            </a:r>
            <a:endParaRPr lang="en-US" sz="1300" dirty="0">
              <a:solidFill>
                <a:schemeClr val="bg1"/>
              </a:solidFill>
            </a:endParaRPr>
          </a:p>
        </p:txBody>
      </p:sp>
      <p:sp>
        <p:nvSpPr>
          <p:cNvPr id="121" name="Rectangle: Rounded Corners 120">
            <a:extLst>
              <a:ext uri="{FF2B5EF4-FFF2-40B4-BE49-F238E27FC236}">
                <a16:creationId xmlns:a16="http://schemas.microsoft.com/office/drawing/2014/main" id="{BA18D0E4-1612-4F06-9D77-14701074B600}"/>
              </a:ext>
            </a:extLst>
          </p:cNvPr>
          <p:cNvSpPr>
            <a:spLocks noChangeAspect="1"/>
          </p:cNvSpPr>
          <p:nvPr/>
        </p:nvSpPr>
        <p:spPr>
          <a:xfrm>
            <a:off x="2465578" y="2390967"/>
            <a:ext cx="4645824" cy="2101851"/>
          </a:xfrm>
          <a:prstGeom prst="roundRect">
            <a:avLst>
              <a:gd name="adj" fmla="val 4524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 dirty="0"/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8587DE41-30C9-4D25-BE60-274188725894}"/>
              </a:ext>
            </a:extLst>
          </p:cNvPr>
          <p:cNvSpPr txBox="1"/>
          <p:nvPr/>
        </p:nvSpPr>
        <p:spPr>
          <a:xfrm>
            <a:off x="1194668" y="4865531"/>
            <a:ext cx="3693832" cy="646331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b="1" dirty="0"/>
              <a:t>Tester Present – SID: 0x3E</a:t>
            </a:r>
            <a:br>
              <a:rPr lang="en-US" dirty="0"/>
            </a:br>
            <a:r>
              <a:rPr lang="en-US" dirty="0">
                <a:solidFill>
                  <a:srgbClr val="FF0000"/>
                </a:solidFill>
              </a:rPr>
              <a:t>●</a:t>
            </a:r>
            <a:r>
              <a:rPr lang="en-US" dirty="0"/>
              <a:t> To Keep Non-Default Session Active</a:t>
            </a:r>
            <a:endParaRPr lang="ar-EG" dirty="0"/>
          </a:p>
        </p:txBody>
      </p:sp>
      <p:pic>
        <p:nvPicPr>
          <p:cNvPr id="9" name="Graphic 8" descr="Programmer">
            <a:extLst>
              <a:ext uri="{FF2B5EF4-FFF2-40B4-BE49-F238E27FC236}">
                <a16:creationId xmlns:a16="http://schemas.microsoft.com/office/drawing/2014/main" id="{6AFBA7C5-C0A6-4288-A15C-475ECF1A23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49114" y="4223175"/>
            <a:ext cx="1753890" cy="19711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2AF38C6-D670-4925-AF40-470FE147E13E}"/>
              </a:ext>
            </a:extLst>
          </p:cNvPr>
          <p:cNvSpPr txBox="1"/>
          <p:nvPr/>
        </p:nvSpPr>
        <p:spPr>
          <a:xfrm>
            <a:off x="9251637" y="4105162"/>
            <a:ext cx="15488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Client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A3C07572-B321-474D-A365-C42274873929}"/>
              </a:ext>
            </a:extLst>
          </p:cNvPr>
          <p:cNvSpPr txBox="1"/>
          <p:nvPr/>
        </p:nvSpPr>
        <p:spPr>
          <a:xfrm>
            <a:off x="2475251" y="2330548"/>
            <a:ext cx="1506995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b="1" dirty="0"/>
              <a:t>DCM</a:t>
            </a:r>
            <a:endParaRPr lang="ar-EG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A75EAE0D-4BB3-4924-8436-97BBC8094A4C}"/>
              </a:ext>
            </a:extLst>
          </p:cNvPr>
          <p:cNvSpPr/>
          <p:nvPr/>
        </p:nvSpPr>
        <p:spPr>
          <a:xfrm>
            <a:off x="5428186" y="2650080"/>
            <a:ext cx="1096255" cy="507665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 b="1" dirty="0">
              <a:solidFill>
                <a:schemeClr val="tx1"/>
              </a:solidFill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36444C30-E53C-4982-A975-6475B4465F11}"/>
              </a:ext>
            </a:extLst>
          </p:cNvPr>
          <p:cNvSpPr/>
          <p:nvPr/>
        </p:nvSpPr>
        <p:spPr>
          <a:xfrm>
            <a:off x="5899326" y="2645117"/>
            <a:ext cx="1020085" cy="1762208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 b="1" dirty="0">
              <a:solidFill>
                <a:schemeClr val="tx1"/>
              </a:solidFill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BFFC2928-BE06-449B-B1AE-DA1D7F93F18D}"/>
              </a:ext>
            </a:extLst>
          </p:cNvPr>
          <p:cNvSpPr txBox="1">
            <a:spLocks noChangeAspect="1"/>
          </p:cNvSpPr>
          <p:nvPr/>
        </p:nvSpPr>
        <p:spPr>
          <a:xfrm>
            <a:off x="5875175" y="2639463"/>
            <a:ext cx="1095006" cy="923330"/>
          </a:xfrm>
          <a:prstGeom prst="rect">
            <a:avLst/>
          </a:prstGeom>
          <a:noFill/>
          <a:ln>
            <a:noFill/>
          </a:ln>
        </p:spPr>
        <p:txBody>
          <a:bodyPr wrap="square" rtlCol="1">
            <a:spAutoFit/>
          </a:bodyPr>
          <a:lstStyle/>
          <a:p>
            <a:pPr algn="ctr"/>
            <a:r>
              <a:rPr lang="en-US" b="1" dirty="0"/>
              <a:t>S3 Server Timeout Timer</a:t>
            </a:r>
            <a:endParaRPr lang="ar-EG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81CD312-4F16-44B6-B752-91B81D20DA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6095080" y="3780620"/>
            <a:ext cx="554589" cy="59017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46E37E8-2204-42FF-9245-6DC982002A2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6282215" y="3505799"/>
            <a:ext cx="375135" cy="489932"/>
          </a:xfrm>
          <a:prstGeom prst="rect">
            <a:avLst/>
          </a:prstGeom>
          <a:noFill/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9AFA6890-6569-4228-ABFC-172B0AA0446A}"/>
              </a:ext>
            </a:extLst>
          </p:cNvPr>
          <p:cNvSpPr/>
          <p:nvPr/>
        </p:nvSpPr>
        <p:spPr>
          <a:xfrm>
            <a:off x="4210050" y="2649779"/>
            <a:ext cx="1652642" cy="507966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Extended</a:t>
            </a:r>
            <a:endParaRPr lang="ar-EG" b="1" dirty="0">
              <a:solidFill>
                <a:schemeClr val="tx1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D684F37-20AA-4203-8E92-097C47C53071}"/>
              </a:ext>
            </a:extLst>
          </p:cNvPr>
          <p:cNvGrpSpPr/>
          <p:nvPr/>
        </p:nvGrpSpPr>
        <p:grpSpPr>
          <a:xfrm>
            <a:off x="4363681" y="3157745"/>
            <a:ext cx="1314443" cy="742879"/>
            <a:chOff x="4363681" y="3157745"/>
            <a:chExt cx="1314443" cy="742879"/>
          </a:xfrm>
        </p:grpSpPr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FCD24BE8-62EE-423C-B863-4EC05EE04793}"/>
                </a:ext>
              </a:extLst>
            </p:cNvPr>
            <p:cNvCxnSpPr>
              <a:cxnSpLocks/>
            </p:cNvCxnSpPr>
            <p:nvPr/>
          </p:nvCxnSpPr>
          <p:spPr>
            <a:xfrm>
              <a:off x="5002330" y="3157745"/>
              <a:ext cx="0" cy="23491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D875F1CF-13A7-4A7C-8005-E300474BB598}"/>
                </a:ext>
              </a:extLst>
            </p:cNvPr>
            <p:cNvSpPr/>
            <p:nvPr/>
          </p:nvSpPr>
          <p:spPr>
            <a:xfrm>
              <a:off x="4363681" y="3392658"/>
              <a:ext cx="1314443" cy="507966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Default</a:t>
              </a:r>
              <a:endParaRPr lang="ar-EG" b="1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7CD0A0D-882D-4EC3-8AE1-95445005C62F}"/>
              </a:ext>
            </a:extLst>
          </p:cNvPr>
          <p:cNvCxnSpPr>
            <a:cxnSpLocks/>
          </p:cNvCxnSpPr>
          <p:nvPr/>
        </p:nvCxnSpPr>
        <p:spPr>
          <a:xfrm>
            <a:off x="4066365" y="2390980"/>
            <a:ext cx="0" cy="2101838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223BCD7-9962-47AC-A5C9-84867AC1F21B}"/>
              </a:ext>
            </a:extLst>
          </p:cNvPr>
          <p:cNvGrpSpPr/>
          <p:nvPr/>
        </p:nvGrpSpPr>
        <p:grpSpPr>
          <a:xfrm>
            <a:off x="528129" y="3470837"/>
            <a:ext cx="2155790" cy="923330"/>
            <a:chOff x="528129" y="3470837"/>
            <a:chExt cx="2155790" cy="923330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D89E1D14-DC15-42EF-BCBD-C22279451A1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12950" y="3995731"/>
              <a:ext cx="670969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6FCE724-C49A-4129-B5D5-9297C4DE2DFB}"/>
                </a:ext>
              </a:extLst>
            </p:cNvPr>
            <p:cNvSpPr txBox="1"/>
            <p:nvPr/>
          </p:nvSpPr>
          <p:spPr>
            <a:xfrm>
              <a:off x="528129" y="3470837"/>
              <a:ext cx="1482822" cy="92333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wrap="square" rtlCol="1">
              <a:spAutoFit/>
            </a:bodyPr>
            <a:lstStyle/>
            <a:p>
              <a:pPr algn="ctr"/>
              <a:r>
                <a:rPr lang="en-US" dirty="0"/>
                <a:t>Concurrent Tester Present</a:t>
              </a:r>
              <a:endParaRPr lang="ar-EG" dirty="0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8FDD0AC-50AA-43AE-A483-8AC1D51C4E4D}"/>
              </a:ext>
            </a:extLst>
          </p:cNvPr>
          <p:cNvSpPr txBox="1"/>
          <p:nvPr/>
        </p:nvSpPr>
        <p:spPr>
          <a:xfrm>
            <a:off x="5166267" y="112263"/>
            <a:ext cx="5161536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800" b="1" i="1" dirty="0">
                <a:solidFill>
                  <a:schemeClr val="bg1">
                    <a:lumMod val="65000"/>
                  </a:schemeClr>
                </a:solidFill>
              </a:rPr>
              <a:t>ISO 14229 - Unified Diagnostic Services (UDS).</a:t>
            </a:r>
            <a:br>
              <a:rPr lang="en-US" sz="1800" b="1" i="1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sz="1800" b="1" i="1" dirty="0">
                <a:solidFill>
                  <a:schemeClr val="bg1">
                    <a:lumMod val="65000"/>
                  </a:schemeClr>
                </a:solidFill>
              </a:rPr>
              <a:t>Diagnostic Communication Manager (DCM).</a:t>
            </a:r>
            <a:endParaRPr lang="ar-EG" i="1" dirty="0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D8BA5A1-4D4F-4DE7-A40A-554724C26492}"/>
              </a:ext>
            </a:extLst>
          </p:cNvPr>
          <p:cNvGrpSpPr/>
          <p:nvPr/>
        </p:nvGrpSpPr>
        <p:grpSpPr>
          <a:xfrm>
            <a:off x="6104519" y="4521490"/>
            <a:ext cx="444911" cy="1221033"/>
            <a:chOff x="6104519" y="4521490"/>
            <a:chExt cx="444911" cy="1221033"/>
          </a:xfrm>
        </p:grpSpPr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F62A9BD6-6B7F-4429-AC5F-9D0E843787A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316276" y="4521490"/>
              <a:ext cx="4082" cy="122103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7" name="Group 166">
              <a:extLst>
                <a:ext uri="{FF2B5EF4-FFF2-40B4-BE49-F238E27FC236}">
                  <a16:creationId xmlns:a16="http://schemas.microsoft.com/office/drawing/2014/main" id="{EFC266BB-F1F6-4D55-AAC4-D8E5478E213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104519" y="4767639"/>
              <a:ext cx="444911" cy="329786"/>
              <a:chOff x="5987049" y="3348242"/>
              <a:chExt cx="217901" cy="161517"/>
            </a:xfrm>
            <a:solidFill>
              <a:schemeClr val="bg2">
                <a:lumMod val="75000"/>
              </a:schemeClr>
            </a:solidFill>
          </p:grpSpPr>
          <p:sp>
            <p:nvSpPr>
              <p:cNvPr id="168" name="Freeform 133">
                <a:extLst>
                  <a:ext uri="{FF2B5EF4-FFF2-40B4-BE49-F238E27FC236}">
                    <a16:creationId xmlns:a16="http://schemas.microsoft.com/office/drawing/2014/main" id="{31A2DD06-4D23-41DD-BA49-DCD2E1D8D8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87049" y="3353672"/>
                <a:ext cx="208240" cy="156087"/>
              </a:xfrm>
              <a:custGeom>
                <a:avLst/>
                <a:gdLst>
                  <a:gd name="T0" fmla="*/ 4724 w 6117"/>
                  <a:gd name="T1" fmla="*/ 1612 h 4594"/>
                  <a:gd name="T2" fmla="*/ 4680 w 6117"/>
                  <a:gd name="T3" fmla="*/ 1652 h 4594"/>
                  <a:gd name="T4" fmla="*/ 4088 w 6117"/>
                  <a:gd name="T5" fmla="*/ 2189 h 4594"/>
                  <a:gd name="T6" fmla="*/ 4037 w 6117"/>
                  <a:gd name="T7" fmla="*/ 2237 h 4594"/>
                  <a:gd name="T8" fmla="*/ 4474 w 6117"/>
                  <a:gd name="T9" fmla="*/ 2673 h 4594"/>
                  <a:gd name="T10" fmla="*/ 5289 w 6117"/>
                  <a:gd name="T11" fmla="*/ 3489 h 4594"/>
                  <a:gd name="T12" fmla="*/ 5211 w 6117"/>
                  <a:gd name="T13" fmla="*/ 3815 h 4594"/>
                  <a:gd name="T14" fmla="*/ 5016 w 6117"/>
                  <a:gd name="T15" fmla="*/ 3755 h 4594"/>
                  <a:gd name="T16" fmla="*/ 4205 w 6117"/>
                  <a:gd name="T17" fmla="*/ 2944 h 4594"/>
                  <a:gd name="T18" fmla="*/ 3755 w 6117"/>
                  <a:gd name="T19" fmla="*/ 2493 h 4594"/>
                  <a:gd name="T20" fmla="*/ 3704 w 6117"/>
                  <a:gd name="T21" fmla="*/ 2539 h 4594"/>
                  <a:gd name="T22" fmla="*/ 3200 w 6117"/>
                  <a:gd name="T23" fmla="*/ 2997 h 4594"/>
                  <a:gd name="T24" fmla="*/ 2918 w 6117"/>
                  <a:gd name="T25" fmla="*/ 2998 h 4594"/>
                  <a:gd name="T26" fmla="*/ 2432 w 6117"/>
                  <a:gd name="T27" fmla="*/ 2557 h 4594"/>
                  <a:gd name="T28" fmla="*/ 2354 w 6117"/>
                  <a:gd name="T29" fmla="*/ 2487 h 4594"/>
                  <a:gd name="T30" fmla="*/ 2314 w 6117"/>
                  <a:gd name="T31" fmla="*/ 2543 h 4594"/>
                  <a:gd name="T32" fmla="*/ 1101 w 6117"/>
                  <a:gd name="T33" fmla="*/ 3756 h 4594"/>
                  <a:gd name="T34" fmla="*/ 771 w 6117"/>
                  <a:gd name="T35" fmla="*/ 3689 h 4594"/>
                  <a:gd name="T36" fmla="*/ 832 w 6117"/>
                  <a:gd name="T37" fmla="*/ 3483 h 4594"/>
                  <a:gd name="T38" fmla="*/ 1805 w 6117"/>
                  <a:gd name="T39" fmla="*/ 2513 h 4594"/>
                  <a:gd name="T40" fmla="*/ 2080 w 6117"/>
                  <a:gd name="T41" fmla="*/ 2239 h 4594"/>
                  <a:gd name="T42" fmla="*/ 1583 w 6117"/>
                  <a:gd name="T43" fmla="*/ 1787 h 4594"/>
                  <a:gd name="T44" fmla="*/ 832 w 6117"/>
                  <a:gd name="T45" fmla="*/ 1104 h 4594"/>
                  <a:gd name="T46" fmla="*/ 769 w 6117"/>
                  <a:gd name="T47" fmla="*/ 910 h 4594"/>
                  <a:gd name="T48" fmla="*/ 904 w 6117"/>
                  <a:gd name="T49" fmla="*/ 773 h 4594"/>
                  <a:gd name="T50" fmla="*/ 1095 w 6117"/>
                  <a:gd name="T51" fmla="*/ 827 h 4594"/>
                  <a:gd name="T52" fmla="*/ 2147 w 6117"/>
                  <a:gd name="T53" fmla="*/ 1781 h 4594"/>
                  <a:gd name="T54" fmla="*/ 3058 w 6117"/>
                  <a:gd name="T55" fmla="*/ 2608 h 4594"/>
                  <a:gd name="T56" fmla="*/ 3106 w 6117"/>
                  <a:gd name="T57" fmla="*/ 2566 h 4594"/>
                  <a:gd name="T58" fmla="*/ 4481 w 6117"/>
                  <a:gd name="T59" fmla="*/ 1316 h 4594"/>
                  <a:gd name="T60" fmla="*/ 4500 w 6117"/>
                  <a:gd name="T61" fmla="*/ 1 h 4594"/>
                  <a:gd name="T62" fmla="*/ 754 w 6117"/>
                  <a:gd name="T63" fmla="*/ 1 h 4594"/>
                  <a:gd name="T64" fmla="*/ 12 w 6117"/>
                  <a:gd name="T65" fmla="*/ 631 h 4594"/>
                  <a:gd name="T66" fmla="*/ 0 w 6117"/>
                  <a:gd name="T67" fmla="*/ 670 h 4594"/>
                  <a:gd name="T68" fmla="*/ 0 w 6117"/>
                  <a:gd name="T69" fmla="*/ 3920 h 4594"/>
                  <a:gd name="T70" fmla="*/ 30 w 6117"/>
                  <a:gd name="T71" fmla="*/ 4033 h 4594"/>
                  <a:gd name="T72" fmla="*/ 772 w 6117"/>
                  <a:gd name="T73" fmla="*/ 4588 h 4594"/>
                  <a:gd name="T74" fmla="*/ 5064 w 6117"/>
                  <a:gd name="T75" fmla="*/ 4588 h 4594"/>
                  <a:gd name="T76" fmla="*/ 5516 w 6117"/>
                  <a:gd name="T77" fmla="*/ 4567 h 4594"/>
                  <a:gd name="T78" fmla="*/ 6107 w 6117"/>
                  <a:gd name="T79" fmla="*/ 3946 h 4594"/>
                  <a:gd name="T80" fmla="*/ 6117 w 6117"/>
                  <a:gd name="T81" fmla="*/ 3920 h 4594"/>
                  <a:gd name="T82" fmla="*/ 6117 w 6117"/>
                  <a:gd name="T83" fmla="*/ 1808 h 4594"/>
                  <a:gd name="T84" fmla="*/ 4724 w 6117"/>
                  <a:gd name="T85" fmla="*/ 1612 h 45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6117" h="4594">
                    <a:moveTo>
                      <a:pt x="4724" y="1612"/>
                    </a:moveTo>
                    <a:lnTo>
                      <a:pt x="4680" y="1652"/>
                    </a:lnTo>
                    <a:lnTo>
                      <a:pt x="4088" y="2189"/>
                    </a:lnTo>
                    <a:cubicBezTo>
                      <a:pt x="4072" y="2204"/>
                      <a:pt x="4056" y="2219"/>
                      <a:pt x="4037" y="2237"/>
                    </a:cubicBezTo>
                    <a:cubicBezTo>
                      <a:pt x="4184" y="2384"/>
                      <a:pt x="4330" y="2528"/>
                      <a:pt x="4474" y="2673"/>
                    </a:cubicBezTo>
                    <a:cubicBezTo>
                      <a:pt x="4747" y="2944"/>
                      <a:pt x="5018" y="3216"/>
                      <a:pt x="5289" y="3489"/>
                    </a:cubicBezTo>
                    <a:cubicBezTo>
                      <a:pt x="5402" y="3602"/>
                      <a:pt x="5359" y="3775"/>
                      <a:pt x="5211" y="3815"/>
                    </a:cubicBezTo>
                    <a:cubicBezTo>
                      <a:pt x="5134" y="3836"/>
                      <a:pt x="5071" y="3810"/>
                      <a:pt x="5016" y="3755"/>
                    </a:cubicBezTo>
                    <a:lnTo>
                      <a:pt x="4205" y="2944"/>
                    </a:lnTo>
                    <a:cubicBezTo>
                      <a:pt x="4056" y="2795"/>
                      <a:pt x="3908" y="2646"/>
                      <a:pt x="3755" y="2493"/>
                    </a:cubicBezTo>
                    <a:cubicBezTo>
                      <a:pt x="3736" y="2510"/>
                      <a:pt x="3719" y="2524"/>
                      <a:pt x="3704" y="2539"/>
                    </a:cubicBezTo>
                    <a:cubicBezTo>
                      <a:pt x="3536" y="2692"/>
                      <a:pt x="3368" y="2845"/>
                      <a:pt x="3200" y="2997"/>
                    </a:cubicBezTo>
                    <a:cubicBezTo>
                      <a:pt x="3107" y="3081"/>
                      <a:pt x="3011" y="3082"/>
                      <a:pt x="2918" y="2998"/>
                    </a:cubicBezTo>
                    <a:lnTo>
                      <a:pt x="2432" y="2557"/>
                    </a:lnTo>
                    <a:cubicBezTo>
                      <a:pt x="2410" y="2537"/>
                      <a:pt x="2388" y="2518"/>
                      <a:pt x="2354" y="2487"/>
                    </a:cubicBezTo>
                    <a:cubicBezTo>
                      <a:pt x="2342" y="2507"/>
                      <a:pt x="2329" y="2526"/>
                      <a:pt x="2314" y="2543"/>
                    </a:cubicBezTo>
                    <a:cubicBezTo>
                      <a:pt x="1910" y="2948"/>
                      <a:pt x="1506" y="3353"/>
                      <a:pt x="1101" y="3756"/>
                    </a:cubicBezTo>
                    <a:cubicBezTo>
                      <a:pt x="987" y="3870"/>
                      <a:pt x="816" y="3835"/>
                      <a:pt x="771" y="3689"/>
                    </a:cubicBezTo>
                    <a:cubicBezTo>
                      <a:pt x="746" y="3608"/>
                      <a:pt x="774" y="3542"/>
                      <a:pt x="832" y="3483"/>
                    </a:cubicBezTo>
                    <a:lnTo>
                      <a:pt x="1805" y="2513"/>
                    </a:lnTo>
                    <a:cubicBezTo>
                      <a:pt x="1895" y="2422"/>
                      <a:pt x="1986" y="2333"/>
                      <a:pt x="2080" y="2239"/>
                    </a:cubicBezTo>
                    <a:lnTo>
                      <a:pt x="1583" y="1787"/>
                    </a:lnTo>
                    <a:cubicBezTo>
                      <a:pt x="1333" y="1559"/>
                      <a:pt x="1083" y="1331"/>
                      <a:pt x="832" y="1104"/>
                    </a:cubicBezTo>
                    <a:cubicBezTo>
                      <a:pt x="775" y="1051"/>
                      <a:pt x="750" y="987"/>
                      <a:pt x="769" y="910"/>
                    </a:cubicBezTo>
                    <a:cubicBezTo>
                      <a:pt x="784" y="842"/>
                      <a:pt x="836" y="789"/>
                      <a:pt x="904" y="773"/>
                    </a:cubicBezTo>
                    <a:cubicBezTo>
                      <a:pt x="978" y="752"/>
                      <a:pt x="1040" y="776"/>
                      <a:pt x="1095" y="827"/>
                    </a:cubicBezTo>
                    <a:cubicBezTo>
                      <a:pt x="1446" y="1145"/>
                      <a:pt x="1796" y="1463"/>
                      <a:pt x="2147" y="1781"/>
                    </a:cubicBezTo>
                    <a:lnTo>
                      <a:pt x="3058" y="2608"/>
                    </a:lnTo>
                    <a:cubicBezTo>
                      <a:pt x="3075" y="2593"/>
                      <a:pt x="3091" y="2580"/>
                      <a:pt x="3106" y="2566"/>
                    </a:cubicBezTo>
                    <a:lnTo>
                      <a:pt x="4481" y="1316"/>
                    </a:lnTo>
                    <a:cubicBezTo>
                      <a:pt x="4240" y="909"/>
                      <a:pt x="4247" y="401"/>
                      <a:pt x="4500" y="1"/>
                    </a:cubicBezTo>
                    <a:cubicBezTo>
                      <a:pt x="3251" y="0"/>
                      <a:pt x="2003" y="0"/>
                      <a:pt x="754" y="1"/>
                    </a:cubicBezTo>
                    <a:cubicBezTo>
                      <a:pt x="388" y="2"/>
                      <a:pt x="75" y="271"/>
                      <a:pt x="12" y="631"/>
                    </a:cubicBezTo>
                    <a:cubicBezTo>
                      <a:pt x="9" y="644"/>
                      <a:pt x="5" y="657"/>
                      <a:pt x="0" y="670"/>
                    </a:cubicBezTo>
                    <a:lnTo>
                      <a:pt x="0" y="3920"/>
                    </a:lnTo>
                    <a:cubicBezTo>
                      <a:pt x="10" y="3958"/>
                      <a:pt x="19" y="3996"/>
                      <a:pt x="30" y="4033"/>
                    </a:cubicBezTo>
                    <a:cubicBezTo>
                      <a:pt x="125" y="4365"/>
                      <a:pt x="421" y="4588"/>
                      <a:pt x="772" y="4588"/>
                    </a:cubicBezTo>
                    <a:cubicBezTo>
                      <a:pt x="2203" y="4589"/>
                      <a:pt x="3634" y="4589"/>
                      <a:pt x="5064" y="4588"/>
                    </a:cubicBezTo>
                    <a:cubicBezTo>
                      <a:pt x="5215" y="4588"/>
                      <a:pt x="5369" y="4594"/>
                      <a:pt x="5516" y="4567"/>
                    </a:cubicBezTo>
                    <a:cubicBezTo>
                      <a:pt x="5829" y="4507"/>
                      <a:pt x="6050" y="4264"/>
                      <a:pt x="6107" y="3946"/>
                    </a:cubicBezTo>
                    <a:cubicBezTo>
                      <a:pt x="6109" y="3937"/>
                      <a:pt x="6113" y="3928"/>
                      <a:pt x="6117" y="3920"/>
                    </a:cubicBezTo>
                    <a:lnTo>
                      <a:pt x="6117" y="1808"/>
                    </a:lnTo>
                    <a:cubicBezTo>
                      <a:pt x="5656" y="2032"/>
                      <a:pt x="5105" y="1954"/>
                      <a:pt x="4724" y="1612"/>
                    </a:cubicBezTo>
                    <a:close/>
                  </a:path>
                </a:pathLst>
              </a:custGeom>
              <a:grpFill/>
              <a:ln w="0">
                <a:solidFill>
                  <a:srgbClr val="00206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N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69" name="Freeform 134">
                <a:extLst>
                  <a:ext uri="{FF2B5EF4-FFF2-40B4-BE49-F238E27FC236}">
                    <a16:creationId xmlns:a16="http://schemas.microsoft.com/office/drawing/2014/main" id="{535BB106-E5E6-4590-A2C9-A82B50DB074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145913" y="3348242"/>
                <a:ext cx="59037" cy="58848"/>
              </a:xfrm>
              <a:custGeom>
                <a:avLst/>
                <a:gdLst>
                  <a:gd name="T0" fmla="*/ 900 w 1733"/>
                  <a:gd name="T1" fmla="*/ 0 h 1732"/>
                  <a:gd name="T2" fmla="*/ 129 w 1733"/>
                  <a:gd name="T3" fmla="*/ 514 h 1732"/>
                  <a:gd name="T4" fmla="*/ 310 w 1733"/>
                  <a:gd name="T5" fmla="*/ 1422 h 1732"/>
                  <a:gd name="T6" fmla="*/ 1218 w 1733"/>
                  <a:gd name="T7" fmla="*/ 1603 h 1732"/>
                  <a:gd name="T8" fmla="*/ 1733 w 1733"/>
                  <a:gd name="T9" fmla="*/ 833 h 1732"/>
                  <a:gd name="T10" fmla="*/ 900 w 1733"/>
                  <a:gd name="T11" fmla="*/ 0 h 1732"/>
                  <a:gd name="T12" fmla="*/ 1175 w 1733"/>
                  <a:gd name="T13" fmla="*/ 982 h 1732"/>
                  <a:gd name="T14" fmla="*/ 1007 w 1733"/>
                  <a:gd name="T15" fmla="*/ 815 h 1732"/>
                  <a:gd name="T16" fmla="*/ 1007 w 1733"/>
                  <a:gd name="T17" fmla="*/ 823 h 1732"/>
                  <a:gd name="T18" fmla="*/ 1007 w 1733"/>
                  <a:gd name="T19" fmla="*/ 1256 h 1732"/>
                  <a:gd name="T20" fmla="*/ 1007 w 1733"/>
                  <a:gd name="T21" fmla="*/ 1261 h 1732"/>
                  <a:gd name="T22" fmla="*/ 792 w 1733"/>
                  <a:gd name="T23" fmla="*/ 1261 h 1732"/>
                  <a:gd name="T24" fmla="*/ 792 w 1733"/>
                  <a:gd name="T25" fmla="*/ 1251 h 1732"/>
                  <a:gd name="T26" fmla="*/ 792 w 1733"/>
                  <a:gd name="T27" fmla="*/ 826 h 1732"/>
                  <a:gd name="T28" fmla="*/ 792 w 1733"/>
                  <a:gd name="T29" fmla="*/ 815 h 1732"/>
                  <a:gd name="T30" fmla="*/ 624 w 1733"/>
                  <a:gd name="T31" fmla="*/ 983 h 1732"/>
                  <a:gd name="T32" fmla="*/ 474 w 1733"/>
                  <a:gd name="T33" fmla="*/ 832 h 1732"/>
                  <a:gd name="T34" fmla="*/ 899 w 1733"/>
                  <a:gd name="T35" fmla="*/ 405 h 1732"/>
                  <a:gd name="T36" fmla="*/ 1325 w 1733"/>
                  <a:gd name="T37" fmla="*/ 832 h 1732"/>
                  <a:gd name="T38" fmla="*/ 1175 w 1733"/>
                  <a:gd name="T39" fmla="*/ 982 h 17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733" h="1732">
                    <a:moveTo>
                      <a:pt x="900" y="0"/>
                    </a:moveTo>
                    <a:cubicBezTo>
                      <a:pt x="562" y="0"/>
                      <a:pt x="258" y="203"/>
                      <a:pt x="129" y="514"/>
                    </a:cubicBezTo>
                    <a:cubicBezTo>
                      <a:pt x="0" y="826"/>
                      <a:pt x="72" y="1184"/>
                      <a:pt x="310" y="1422"/>
                    </a:cubicBezTo>
                    <a:cubicBezTo>
                      <a:pt x="548" y="1661"/>
                      <a:pt x="907" y="1732"/>
                      <a:pt x="1218" y="1603"/>
                    </a:cubicBezTo>
                    <a:cubicBezTo>
                      <a:pt x="1530" y="1474"/>
                      <a:pt x="1733" y="1170"/>
                      <a:pt x="1733" y="833"/>
                    </a:cubicBezTo>
                    <a:cubicBezTo>
                      <a:pt x="1733" y="373"/>
                      <a:pt x="1360" y="0"/>
                      <a:pt x="900" y="0"/>
                    </a:cubicBezTo>
                    <a:close/>
                    <a:moveTo>
                      <a:pt x="1175" y="982"/>
                    </a:moveTo>
                    <a:lnTo>
                      <a:pt x="1007" y="815"/>
                    </a:lnTo>
                    <a:lnTo>
                      <a:pt x="1007" y="823"/>
                    </a:lnTo>
                    <a:lnTo>
                      <a:pt x="1007" y="1256"/>
                    </a:lnTo>
                    <a:lnTo>
                      <a:pt x="1007" y="1261"/>
                    </a:lnTo>
                    <a:lnTo>
                      <a:pt x="792" y="1261"/>
                    </a:lnTo>
                    <a:lnTo>
                      <a:pt x="792" y="1251"/>
                    </a:lnTo>
                    <a:lnTo>
                      <a:pt x="792" y="826"/>
                    </a:lnTo>
                    <a:lnTo>
                      <a:pt x="792" y="815"/>
                    </a:lnTo>
                    <a:lnTo>
                      <a:pt x="624" y="983"/>
                    </a:lnTo>
                    <a:lnTo>
                      <a:pt x="474" y="832"/>
                    </a:lnTo>
                    <a:lnTo>
                      <a:pt x="899" y="405"/>
                    </a:lnTo>
                    <a:lnTo>
                      <a:pt x="1325" y="832"/>
                    </a:lnTo>
                    <a:lnTo>
                      <a:pt x="1175" y="982"/>
                    </a:lnTo>
                    <a:close/>
                  </a:path>
                </a:pathLst>
              </a:custGeom>
              <a:solidFill>
                <a:srgbClr val="CC0000"/>
              </a:solidFill>
              <a:ln w="0">
                <a:solidFill>
                  <a:srgbClr val="00206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N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3721FD0-FD69-4245-943A-76749D7D3D3F}"/>
              </a:ext>
            </a:extLst>
          </p:cNvPr>
          <p:cNvGrpSpPr/>
          <p:nvPr/>
        </p:nvGrpSpPr>
        <p:grpSpPr>
          <a:xfrm>
            <a:off x="5579021" y="5793239"/>
            <a:ext cx="3828071" cy="867568"/>
            <a:chOff x="5579021" y="5793239"/>
            <a:chExt cx="3828071" cy="867568"/>
          </a:xfrm>
        </p:grpSpPr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3B6A530C-6844-48FD-83D6-0A98A9FC8BB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319968" y="6014674"/>
              <a:ext cx="108712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3" name="Group 162">
              <a:extLst>
                <a:ext uri="{FF2B5EF4-FFF2-40B4-BE49-F238E27FC236}">
                  <a16:creationId xmlns:a16="http://schemas.microsoft.com/office/drawing/2014/main" id="{B65D24C3-7C6B-47C7-AEA9-A5382800CD8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597265" y="5849781"/>
              <a:ext cx="444911" cy="329786"/>
              <a:chOff x="5987049" y="3348242"/>
              <a:chExt cx="217901" cy="161517"/>
            </a:xfrm>
            <a:solidFill>
              <a:schemeClr val="bg2">
                <a:lumMod val="75000"/>
              </a:schemeClr>
            </a:solidFill>
          </p:grpSpPr>
          <p:sp>
            <p:nvSpPr>
              <p:cNvPr id="164" name="Freeform 133">
                <a:extLst>
                  <a:ext uri="{FF2B5EF4-FFF2-40B4-BE49-F238E27FC236}">
                    <a16:creationId xmlns:a16="http://schemas.microsoft.com/office/drawing/2014/main" id="{833B012F-A574-41E7-880B-1B5FA4478B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87049" y="3353672"/>
                <a:ext cx="208240" cy="156087"/>
              </a:xfrm>
              <a:custGeom>
                <a:avLst/>
                <a:gdLst>
                  <a:gd name="T0" fmla="*/ 4724 w 6117"/>
                  <a:gd name="T1" fmla="*/ 1612 h 4594"/>
                  <a:gd name="T2" fmla="*/ 4680 w 6117"/>
                  <a:gd name="T3" fmla="*/ 1652 h 4594"/>
                  <a:gd name="T4" fmla="*/ 4088 w 6117"/>
                  <a:gd name="T5" fmla="*/ 2189 h 4594"/>
                  <a:gd name="T6" fmla="*/ 4037 w 6117"/>
                  <a:gd name="T7" fmla="*/ 2237 h 4594"/>
                  <a:gd name="T8" fmla="*/ 4474 w 6117"/>
                  <a:gd name="T9" fmla="*/ 2673 h 4594"/>
                  <a:gd name="T10" fmla="*/ 5289 w 6117"/>
                  <a:gd name="T11" fmla="*/ 3489 h 4594"/>
                  <a:gd name="T12" fmla="*/ 5211 w 6117"/>
                  <a:gd name="T13" fmla="*/ 3815 h 4594"/>
                  <a:gd name="T14" fmla="*/ 5016 w 6117"/>
                  <a:gd name="T15" fmla="*/ 3755 h 4594"/>
                  <a:gd name="T16" fmla="*/ 4205 w 6117"/>
                  <a:gd name="T17" fmla="*/ 2944 h 4594"/>
                  <a:gd name="T18" fmla="*/ 3755 w 6117"/>
                  <a:gd name="T19" fmla="*/ 2493 h 4594"/>
                  <a:gd name="T20" fmla="*/ 3704 w 6117"/>
                  <a:gd name="T21" fmla="*/ 2539 h 4594"/>
                  <a:gd name="T22" fmla="*/ 3200 w 6117"/>
                  <a:gd name="T23" fmla="*/ 2997 h 4594"/>
                  <a:gd name="T24" fmla="*/ 2918 w 6117"/>
                  <a:gd name="T25" fmla="*/ 2998 h 4594"/>
                  <a:gd name="T26" fmla="*/ 2432 w 6117"/>
                  <a:gd name="T27" fmla="*/ 2557 h 4594"/>
                  <a:gd name="T28" fmla="*/ 2354 w 6117"/>
                  <a:gd name="T29" fmla="*/ 2487 h 4594"/>
                  <a:gd name="T30" fmla="*/ 2314 w 6117"/>
                  <a:gd name="T31" fmla="*/ 2543 h 4594"/>
                  <a:gd name="T32" fmla="*/ 1101 w 6117"/>
                  <a:gd name="T33" fmla="*/ 3756 h 4594"/>
                  <a:gd name="T34" fmla="*/ 771 w 6117"/>
                  <a:gd name="T35" fmla="*/ 3689 h 4594"/>
                  <a:gd name="T36" fmla="*/ 832 w 6117"/>
                  <a:gd name="T37" fmla="*/ 3483 h 4594"/>
                  <a:gd name="T38" fmla="*/ 1805 w 6117"/>
                  <a:gd name="T39" fmla="*/ 2513 h 4594"/>
                  <a:gd name="T40" fmla="*/ 2080 w 6117"/>
                  <a:gd name="T41" fmla="*/ 2239 h 4594"/>
                  <a:gd name="T42" fmla="*/ 1583 w 6117"/>
                  <a:gd name="T43" fmla="*/ 1787 h 4594"/>
                  <a:gd name="T44" fmla="*/ 832 w 6117"/>
                  <a:gd name="T45" fmla="*/ 1104 h 4594"/>
                  <a:gd name="T46" fmla="*/ 769 w 6117"/>
                  <a:gd name="T47" fmla="*/ 910 h 4594"/>
                  <a:gd name="T48" fmla="*/ 904 w 6117"/>
                  <a:gd name="T49" fmla="*/ 773 h 4594"/>
                  <a:gd name="T50" fmla="*/ 1095 w 6117"/>
                  <a:gd name="T51" fmla="*/ 827 h 4594"/>
                  <a:gd name="T52" fmla="*/ 2147 w 6117"/>
                  <a:gd name="T53" fmla="*/ 1781 h 4594"/>
                  <a:gd name="T54" fmla="*/ 3058 w 6117"/>
                  <a:gd name="T55" fmla="*/ 2608 h 4594"/>
                  <a:gd name="T56" fmla="*/ 3106 w 6117"/>
                  <a:gd name="T57" fmla="*/ 2566 h 4594"/>
                  <a:gd name="T58" fmla="*/ 4481 w 6117"/>
                  <a:gd name="T59" fmla="*/ 1316 h 4594"/>
                  <a:gd name="T60" fmla="*/ 4500 w 6117"/>
                  <a:gd name="T61" fmla="*/ 1 h 4594"/>
                  <a:gd name="T62" fmla="*/ 754 w 6117"/>
                  <a:gd name="T63" fmla="*/ 1 h 4594"/>
                  <a:gd name="T64" fmla="*/ 12 w 6117"/>
                  <a:gd name="T65" fmla="*/ 631 h 4594"/>
                  <a:gd name="T66" fmla="*/ 0 w 6117"/>
                  <a:gd name="T67" fmla="*/ 670 h 4594"/>
                  <a:gd name="T68" fmla="*/ 0 w 6117"/>
                  <a:gd name="T69" fmla="*/ 3920 h 4594"/>
                  <a:gd name="T70" fmla="*/ 30 w 6117"/>
                  <a:gd name="T71" fmla="*/ 4033 h 4594"/>
                  <a:gd name="T72" fmla="*/ 772 w 6117"/>
                  <a:gd name="T73" fmla="*/ 4588 h 4594"/>
                  <a:gd name="T74" fmla="*/ 5064 w 6117"/>
                  <a:gd name="T75" fmla="*/ 4588 h 4594"/>
                  <a:gd name="T76" fmla="*/ 5516 w 6117"/>
                  <a:gd name="T77" fmla="*/ 4567 h 4594"/>
                  <a:gd name="T78" fmla="*/ 6107 w 6117"/>
                  <a:gd name="T79" fmla="*/ 3946 h 4594"/>
                  <a:gd name="T80" fmla="*/ 6117 w 6117"/>
                  <a:gd name="T81" fmla="*/ 3920 h 4594"/>
                  <a:gd name="T82" fmla="*/ 6117 w 6117"/>
                  <a:gd name="T83" fmla="*/ 1808 h 4594"/>
                  <a:gd name="T84" fmla="*/ 4724 w 6117"/>
                  <a:gd name="T85" fmla="*/ 1612 h 45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6117" h="4594">
                    <a:moveTo>
                      <a:pt x="4724" y="1612"/>
                    </a:moveTo>
                    <a:lnTo>
                      <a:pt x="4680" y="1652"/>
                    </a:lnTo>
                    <a:lnTo>
                      <a:pt x="4088" y="2189"/>
                    </a:lnTo>
                    <a:cubicBezTo>
                      <a:pt x="4072" y="2204"/>
                      <a:pt x="4056" y="2219"/>
                      <a:pt x="4037" y="2237"/>
                    </a:cubicBezTo>
                    <a:cubicBezTo>
                      <a:pt x="4184" y="2384"/>
                      <a:pt x="4330" y="2528"/>
                      <a:pt x="4474" y="2673"/>
                    </a:cubicBezTo>
                    <a:cubicBezTo>
                      <a:pt x="4747" y="2944"/>
                      <a:pt x="5018" y="3216"/>
                      <a:pt x="5289" y="3489"/>
                    </a:cubicBezTo>
                    <a:cubicBezTo>
                      <a:pt x="5402" y="3602"/>
                      <a:pt x="5359" y="3775"/>
                      <a:pt x="5211" y="3815"/>
                    </a:cubicBezTo>
                    <a:cubicBezTo>
                      <a:pt x="5134" y="3836"/>
                      <a:pt x="5071" y="3810"/>
                      <a:pt x="5016" y="3755"/>
                    </a:cubicBezTo>
                    <a:lnTo>
                      <a:pt x="4205" y="2944"/>
                    </a:lnTo>
                    <a:cubicBezTo>
                      <a:pt x="4056" y="2795"/>
                      <a:pt x="3908" y="2646"/>
                      <a:pt x="3755" y="2493"/>
                    </a:cubicBezTo>
                    <a:cubicBezTo>
                      <a:pt x="3736" y="2510"/>
                      <a:pt x="3719" y="2524"/>
                      <a:pt x="3704" y="2539"/>
                    </a:cubicBezTo>
                    <a:cubicBezTo>
                      <a:pt x="3536" y="2692"/>
                      <a:pt x="3368" y="2845"/>
                      <a:pt x="3200" y="2997"/>
                    </a:cubicBezTo>
                    <a:cubicBezTo>
                      <a:pt x="3107" y="3081"/>
                      <a:pt x="3011" y="3082"/>
                      <a:pt x="2918" y="2998"/>
                    </a:cubicBezTo>
                    <a:lnTo>
                      <a:pt x="2432" y="2557"/>
                    </a:lnTo>
                    <a:cubicBezTo>
                      <a:pt x="2410" y="2537"/>
                      <a:pt x="2388" y="2518"/>
                      <a:pt x="2354" y="2487"/>
                    </a:cubicBezTo>
                    <a:cubicBezTo>
                      <a:pt x="2342" y="2507"/>
                      <a:pt x="2329" y="2526"/>
                      <a:pt x="2314" y="2543"/>
                    </a:cubicBezTo>
                    <a:cubicBezTo>
                      <a:pt x="1910" y="2948"/>
                      <a:pt x="1506" y="3353"/>
                      <a:pt x="1101" y="3756"/>
                    </a:cubicBezTo>
                    <a:cubicBezTo>
                      <a:pt x="987" y="3870"/>
                      <a:pt x="816" y="3835"/>
                      <a:pt x="771" y="3689"/>
                    </a:cubicBezTo>
                    <a:cubicBezTo>
                      <a:pt x="746" y="3608"/>
                      <a:pt x="774" y="3542"/>
                      <a:pt x="832" y="3483"/>
                    </a:cubicBezTo>
                    <a:lnTo>
                      <a:pt x="1805" y="2513"/>
                    </a:lnTo>
                    <a:cubicBezTo>
                      <a:pt x="1895" y="2422"/>
                      <a:pt x="1986" y="2333"/>
                      <a:pt x="2080" y="2239"/>
                    </a:cubicBezTo>
                    <a:lnTo>
                      <a:pt x="1583" y="1787"/>
                    </a:lnTo>
                    <a:cubicBezTo>
                      <a:pt x="1333" y="1559"/>
                      <a:pt x="1083" y="1331"/>
                      <a:pt x="832" y="1104"/>
                    </a:cubicBezTo>
                    <a:cubicBezTo>
                      <a:pt x="775" y="1051"/>
                      <a:pt x="750" y="987"/>
                      <a:pt x="769" y="910"/>
                    </a:cubicBezTo>
                    <a:cubicBezTo>
                      <a:pt x="784" y="842"/>
                      <a:pt x="836" y="789"/>
                      <a:pt x="904" y="773"/>
                    </a:cubicBezTo>
                    <a:cubicBezTo>
                      <a:pt x="978" y="752"/>
                      <a:pt x="1040" y="776"/>
                      <a:pt x="1095" y="827"/>
                    </a:cubicBezTo>
                    <a:cubicBezTo>
                      <a:pt x="1446" y="1145"/>
                      <a:pt x="1796" y="1463"/>
                      <a:pt x="2147" y="1781"/>
                    </a:cubicBezTo>
                    <a:lnTo>
                      <a:pt x="3058" y="2608"/>
                    </a:lnTo>
                    <a:cubicBezTo>
                      <a:pt x="3075" y="2593"/>
                      <a:pt x="3091" y="2580"/>
                      <a:pt x="3106" y="2566"/>
                    </a:cubicBezTo>
                    <a:lnTo>
                      <a:pt x="4481" y="1316"/>
                    </a:lnTo>
                    <a:cubicBezTo>
                      <a:pt x="4240" y="909"/>
                      <a:pt x="4247" y="401"/>
                      <a:pt x="4500" y="1"/>
                    </a:cubicBezTo>
                    <a:cubicBezTo>
                      <a:pt x="3251" y="0"/>
                      <a:pt x="2003" y="0"/>
                      <a:pt x="754" y="1"/>
                    </a:cubicBezTo>
                    <a:cubicBezTo>
                      <a:pt x="388" y="2"/>
                      <a:pt x="75" y="271"/>
                      <a:pt x="12" y="631"/>
                    </a:cubicBezTo>
                    <a:cubicBezTo>
                      <a:pt x="9" y="644"/>
                      <a:pt x="5" y="657"/>
                      <a:pt x="0" y="670"/>
                    </a:cubicBezTo>
                    <a:lnTo>
                      <a:pt x="0" y="3920"/>
                    </a:lnTo>
                    <a:cubicBezTo>
                      <a:pt x="10" y="3958"/>
                      <a:pt x="19" y="3996"/>
                      <a:pt x="30" y="4033"/>
                    </a:cubicBezTo>
                    <a:cubicBezTo>
                      <a:pt x="125" y="4365"/>
                      <a:pt x="421" y="4588"/>
                      <a:pt x="772" y="4588"/>
                    </a:cubicBezTo>
                    <a:cubicBezTo>
                      <a:pt x="2203" y="4589"/>
                      <a:pt x="3634" y="4589"/>
                      <a:pt x="5064" y="4588"/>
                    </a:cubicBezTo>
                    <a:cubicBezTo>
                      <a:pt x="5215" y="4588"/>
                      <a:pt x="5369" y="4594"/>
                      <a:pt x="5516" y="4567"/>
                    </a:cubicBezTo>
                    <a:cubicBezTo>
                      <a:pt x="5829" y="4507"/>
                      <a:pt x="6050" y="4264"/>
                      <a:pt x="6107" y="3946"/>
                    </a:cubicBezTo>
                    <a:cubicBezTo>
                      <a:pt x="6109" y="3937"/>
                      <a:pt x="6113" y="3928"/>
                      <a:pt x="6117" y="3920"/>
                    </a:cubicBezTo>
                    <a:lnTo>
                      <a:pt x="6117" y="1808"/>
                    </a:lnTo>
                    <a:cubicBezTo>
                      <a:pt x="5656" y="2032"/>
                      <a:pt x="5105" y="1954"/>
                      <a:pt x="4724" y="1612"/>
                    </a:cubicBezTo>
                    <a:close/>
                  </a:path>
                </a:pathLst>
              </a:custGeom>
              <a:grpFill/>
              <a:ln w="0">
                <a:solidFill>
                  <a:srgbClr val="00206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N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65" name="Freeform 134">
                <a:extLst>
                  <a:ext uri="{FF2B5EF4-FFF2-40B4-BE49-F238E27FC236}">
                    <a16:creationId xmlns:a16="http://schemas.microsoft.com/office/drawing/2014/main" id="{E55AA266-6B12-4230-9143-4DE4E02716C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145913" y="3348242"/>
                <a:ext cx="59037" cy="58848"/>
              </a:xfrm>
              <a:custGeom>
                <a:avLst/>
                <a:gdLst>
                  <a:gd name="T0" fmla="*/ 900 w 1733"/>
                  <a:gd name="T1" fmla="*/ 0 h 1732"/>
                  <a:gd name="T2" fmla="*/ 129 w 1733"/>
                  <a:gd name="T3" fmla="*/ 514 h 1732"/>
                  <a:gd name="T4" fmla="*/ 310 w 1733"/>
                  <a:gd name="T5" fmla="*/ 1422 h 1732"/>
                  <a:gd name="T6" fmla="*/ 1218 w 1733"/>
                  <a:gd name="T7" fmla="*/ 1603 h 1732"/>
                  <a:gd name="T8" fmla="*/ 1733 w 1733"/>
                  <a:gd name="T9" fmla="*/ 833 h 1732"/>
                  <a:gd name="T10" fmla="*/ 900 w 1733"/>
                  <a:gd name="T11" fmla="*/ 0 h 1732"/>
                  <a:gd name="T12" fmla="*/ 1175 w 1733"/>
                  <a:gd name="T13" fmla="*/ 982 h 1732"/>
                  <a:gd name="T14" fmla="*/ 1007 w 1733"/>
                  <a:gd name="T15" fmla="*/ 815 h 1732"/>
                  <a:gd name="T16" fmla="*/ 1007 w 1733"/>
                  <a:gd name="T17" fmla="*/ 823 h 1732"/>
                  <a:gd name="T18" fmla="*/ 1007 w 1733"/>
                  <a:gd name="T19" fmla="*/ 1256 h 1732"/>
                  <a:gd name="T20" fmla="*/ 1007 w 1733"/>
                  <a:gd name="T21" fmla="*/ 1261 h 1732"/>
                  <a:gd name="T22" fmla="*/ 792 w 1733"/>
                  <a:gd name="T23" fmla="*/ 1261 h 1732"/>
                  <a:gd name="T24" fmla="*/ 792 w 1733"/>
                  <a:gd name="T25" fmla="*/ 1251 h 1732"/>
                  <a:gd name="T26" fmla="*/ 792 w 1733"/>
                  <a:gd name="T27" fmla="*/ 826 h 1732"/>
                  <a:gd name="T28" fmla="*/ 792 w 1733"/>
                  <a:gd name="T29" fmla="*/ 815 h 1732"/>
                  <a:gd name="T30" fmla="*/ 624 w 1733"/>
                  <a:gd name="T31" fmla="*/ 983 h 1732"/>
                  <a:gd name="T32" fmla="*/ 474 w 1733"/>
                  <a:gd name="T33" fmla="*/ 832 h 1732"/>
                  <a:gd name="T34" fmla="*/ 899 w 1733"/>
                  <a:gd name="T35" fmla="*/ 405 h 1732"/>
                  <a:gd name="T36" fmla="*/ 1325 w 1733"/>
                  <a:gd name="T37" fmla="*/ 832 h 1732"/>
                  <a:gd name="T38" fmla="*/ 1175 w 1733"/>
                  <a:gd name="T39" fmla="*/ 982 h 17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733" h="1732">
                    <a:moveTo>
                      <a:pt x="900" y="0"/>
                    </a:moveTo>
                    <a:cubicBezTo>
                      <a:pt x="562" y="0"/>
                      <a:pt x="258" y="203"/>
                      <a:pt x="129" y="514"/>
                    </a:cubicBezTo>
                    <a:cubicBezTo>
                      <a:pt x="0" y="826"/>
                      <a:pt x="72" y="1184"/>
                      <a:pt x="310" y="1422"/>
                    </a:cubicBezTo>
                    <a:cubicBezTo>
                      <a:pt x="548" y="1661"/>
                      <a:pt x="907" y="1732"/>
                      <a:pt x="1218" y="1603"/>
                    </a:cubicBezTo>
                    <a:cubicBezTo>
                      <a:pt x="1530" y="1474"/>
                      <a:pt x="1733" y="1170"/>
                      <a:pt x="1733" y="833"/>
                    </a:cubicBezTo>
                    <a:cubicBezTo>
                      <a:pt x="1733" y="373"/>
                      <a:pt x="1360" y="0"/>
                      <a:pt x="900" y="0"/>
                    </a:cubicBezTo>
                    <a:close/>
                    <a:moveTo>
                      <a:pt x="1175" y="982"/>
                    </a:moveTo>
                    <a:lnTo>
                      <a:pt x="1007" y="815"/>
                    </a:lnTo>
                    <a:lnTo>
                      <a:pt x="1007" y="823"/>
                    </a:lnTo>
                    <a:lnTo>
                      <a:pt x="1007" y="1256"/>
                    </a:lnTo>
                    <a:lnTo>
                      <a:pt x="1007" y="1261"/>
                    </a:lnTo>
                    <a:lnTo>
                      <a:pt x="792" y="1261"/>
                    </a:lnTo>
                    <a:lnTo>
                      <a:pt x="792" y="1251"/>
                    </a:lnTo>
                    <a:lnTo>
                      <a:pt x="792" y="826"/>
                    </a:lnTo>
                    <a:lnTo>
                      <a:pt x="792" y="815"/>
                    </a:lnTo>
                    <a:lnTo>
                      <a:pt x="624" y="983"/>
                    </a:lnTo>
                    <a:lnTo>
                      <a:pt x="474" y="832"/>
                    </a:lnTo>
                    <a:lnTo>
                      <a:pt x="899" y="405"/>
                    </a:lnTo>
                    <a:lnTo>
                      <a:pt x="1325" y="832"/>
                    </a:lnTo>
                    <a:lnTo>
                      <a:pt x="1175" y="982"/>
                    </a:lnTo>
                    <a:close/>
                  </a:path>
                </a:pathLst>
              </a:custGeom>
              <a:solidFill>
                <a:srgbClr val="CC0000"/>
              </a:solidFill>
              <a:ln w="0">
                <a:solidFill>
                  <a:srgbClr val="00206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N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D1B646AC-44D2-46D7-A6AE-62543DA9E967}"/>
                </a:ext>
              </a:extLst>
            </p:cNvPr>
            <p:cNvGrpSpPr/>
            <p:nvPr/>
          </p:nvGrpSpPr>
          <p:grpSpPr>
            <a:xfrm>
              <a:off x="5579021" y="5793239"/>
              <a:ext cx="2677448" cy="867568"/>
              <a:chOff x="5579021" y="5793239"/>
              <a:chExt cx="2677448" cy="867568"/>
            </a:xfrm>
          </p:grpSpPr>
          <p:sp>
            <p:nvSpPr>
              <p:cNvPr id="129" name="Rectangle: Rounded Corners 128">
                <a:extLst>
                  <a:ext uri="{FF2B5EF4-FFF2-40B4-BE49-F238E27FC236}">
                    <a16:creationId xmlns:a16="http://schemas.microsoft.com/office/drawing/2014/main" id="{EEDA6784-315D-49D0-B996-83E549669726}"/>
                  </a:ext>
                </a:extLst>
              </p:cNvPr>
              <p:cNvSpPr/>
              <p:nvPr/>
            </p:nvSpPr>
            <p:spPr>
              <a:xfrm>
                <a:off x="5579021" y="5835075"/>
                <a:ext cx="2677448" cy="304800"/>
              </a:xfrm>
              <a:prstGeom prst="roundRect">
                <a:avLst>
                  <a:gd name="adj" fmla="val 18229"/>
                </a:avLst>
              </a:prstGeom>
              <a:solidFill>
                <a:schemeClr val="accent3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ar-EG" dirty="0"/>
              </a:p>
            </p:txBody>
          </p:sp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51C6819F-0CC5-447E-9216-AB8C2FE35BA5}"/>
                  </a:ext>
                </a:extLst>
              </p:cNvPr>
              <p:cNvSpPr txBox="1"/>
              <p:nvPr/>
            </p:nvSpPr>
            <p:spPr>
              <a:xfrm>
                <a:off x="5625295" y="5793239"/>
                <a:ext cx="654346" cy="369332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r>
                  <a:rPr lang="en-US" b="1" dirty="0"/>
                  <a:t>0x3E</a:t>
                </a:r>
                <a:endParaRPr lang="ar-EG" b="1" dirty="0"/>
              </a:p>
            </p:txBody>
          </p:sp>
          <p:pic>
            <p:nvPicPr>
              <p:cNvPr id="137" name="Picture 136">
                <a:extLst>
                  <a:ext uri="{FF2B5EF4-FFF2-40B4-BE49-F238E27FC236}">
                    <a16:creationId xmlns:a16="http://schemas.microsoft.com/office/drawing/2014/main" id="{10EC62F8-4314-4C0A-AAAF-EFA805EBF2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10"/>
                  </a:ext>
                </a:extLst>
              </a:blip>
              <a:stretch>
                <a:fillRect/>
              </a:stretch>
            </p:blipFill>
            <p:spPr>
              <a:xfrm>
                <a:off x="5605214" y="6159607"/>
                <a:ext cx="629259" cy="235489"/>
              </a:xfrm>
              <a:prstGeom prst="rect">
                <a:avLst/>
              </a:prstGeom>
            </p:spPr>
          </p:pic>
          <p:pic>
            <p:nvPicPr>
              <p:cNvPr id="138" name="Picture 137">
                <a:extLst>
                  <a:ext uri="{FF2B5EF4-FFF2-40B4-BE49-F238E27FC236}">
                    <a16:creationId xmlns:a16="http://schemas.microsoft.com/office/drawing/2014/main" id="{7EE54451-E26B-42E8-9BAD-D537CAB317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10"/>
                  </a:ext>
                </a:extLst>
              </a:blip>
              <a:stretch>
                <a:fillRect/>
              </a:stretch>
            </p:blipFill>
            <p:spPr>
              <a:xfrm>
                <a:off x="6348549" y="6164533"/>
                <a:ext cx="629259" cy="235489"/>
              </a:xfrm>
              <a:prstGeom prst="rect">
                <a:avLst/>
              </a:prstGeom>
            </p:spPr>
          </p:pic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50A0628F-4EE8-4479-ACBF-F3EAC65E718E}"/>
                  </a:ext>
                </a:extLst>
              </p:cNvPr>
              <p:cNvSpPr txBox="1"/>
              <p:nvPr/>
            </p:nvSpPr>
            <p:spPr>
              <a:xfrm>
                <a:off x="5595234" y="6377434"/>
                <a:ext cx="649217" cy="276999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r>
                  <a:rPr lang="en-US" sz="1200" dirty="0"/>
                  <a:t>1</a:t>
                </a:r>
                <a:r>
                  <a:rPr lang="en-US" sz="1200" baseline="30000" dirty="0"/>
                  <a:t>st</a:t>
                </a:r>
                <a:r>
                  <a:rPr lang="en-US" sz="1200" dirty="0"/>
                  <a:t> Byte</a:t>
                </a:r>
                <a:endParaRPr lang="ar-EG" sz="1200" dirty="0"/>
              </a:p>
            </p:txBody>
          </p:sp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6283B9A6-416E-41D6-AA8A-A02C24895ECF}"/>
                  </a:ext>
                </a:extLst>
              </p:cNvPr>
              <p:cNvSpPr txBox="1"/>
              <p:nvPr/>
            </p:nvSpPr>
            <p:spPr>
              <a:xfrm>
                <a:off x="6320359" y="6383808"/>
                <a:ext cx="685637" cy="276999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r>
                  <a:rPr lang="en-US" sz="1200" dirty="0"/>
                  <a:t>2</a:t>
                </a:r>
                <a:r>
                  <a:rPr lang="en-US" sz="1200" baseline="30000" dirty="0"/>
                  <a:t>nd</a:t>
                </a:r>
                <a:r>
                  <a:rPr lang="en-US" sz="1200" dirty="0"/>
                  <a:t> Byte</a:t>
                </a:r>
                <a:endParaRPr lang="ar-EG" sz="1200" dirty="0"/>
              </a:p>
            </p:txBody>
          </p: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55C5ADE9-6B55-4965-8223-A0FB44541E17}"/>
                  </a:ext>
                </a:extLst>
              </p:cNvPr>
              <p:cNvCxnSpPr/>
              <p:nvPr/>
            </p:nvCxnSpPr>
            <p:spPr>
              <a:xfrm>
                <a:off x="6285050" y="5835075"/>
                <a:ext cx="0" cy="30480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61C54BE2-64B4-4F08-A781-696A7761781D}"/>
                  </a:ext>
                </a:extLst>
              </p:cNvPr>
              <p:cNvCxnSpPr/>
              <p:nvPr/>
            </p:nvCxnSpPr>
            <p:spPr>
              <a:xfrm>
                <a:off x="7042288" y="5835075"/>
                <a:ext cx="0" cy="30480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2243261-BDF5-43C5-8A52-16D2A5F0CA97}"/>
                  </a:ext>
                </a:extLst>
              </p:cNvPr>
              <p:cNvSpPr txBox="1"/>
              <p:nvPr/>
            </p:nvSpPr>
            <p:spPr>
              <a:xfrm>
                <a:off x="6226631" y="5821516"/>
                <a:ext cx="863926" cy="307777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r>
                  <a:rPr lang="en-US" sz="1400" dirty="0"/>
                  <a:t>Sub-</a:t>
                </a:r>
                <a:r>
                  <a:rPr lang="en-US" sz="1400" dirty="0" err="1"/>
                  <a:t>Func</a:t>
                </a:r>
                <a:endParaRPr lang="ar-EG" sz="1400" dirty="0"/>
              </a:p>
            </p:txBody>
          </p:sp>
        </p:grp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68FE3FB-B7B1-43DB-9C03-4A5C6CA097E9}"/>
              </a:ext>
            </a:extLst>
          </p:cNvPr>
          <p:cNvGrpSpPr/>
          <p:nvPr/>
        </p:nvGrpSpPr>
        <p:grpSpPr>
          <a:xfrm>
            <a:off x="2683918" y="3737536"/>
            <a:ext cx="4917310" cy="2096312"/>
            <a:chOff x="2683918" y="3737536"/>
            <a:chExt cx="4917310" cy="2096312"/>
          </a:xfrm>
        </p:grpSpPr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id="{EB2B0E63-BADD-4509-9B2E-380EF50F266E}"/>
                </a:ext>
              </a:extLst>
            </p:cNvPr>
            <p:cNvSpPr/>
            <p:nvPr/>
          </p:nvSpPr>
          <p:spPr>
            <a:xfrm>
              <a:off x="2683918" y="3737536"/>
              <a:ext cx="1201282" cy="509026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r>
                <a:rPr lang="en-US" b="1" dirty="0">
                  <a:solidFill>
                    <a:schemeClr val="tx1"/>
                  </a:solidFill>
                </a:rPr>
                <a:t>DSL</a:t>
              </a:r>
              <a:endParaRPr lang="ar-EG" b="1" dirty="0">
                <a:solidFill>
                  <a:schemeClr val="tx1"/>
                </a:solidFill>
              </a:endParaRPr>
            </a:p>
          </p:txBody>
        </p:sp>
        <p:pic>
          <p:nvPicPr>
            <p:cNvPr id="93" name="Graphic 92">
              <a:extLst>
                <a:ext uri="{FF2B5EF4-FFF2-40B4-BE49-F238E27FC236}">
                  <a16:creationId xmlns:a16="http://schemas.microsoft.com/office/drawing/2014/main" id="{4BABD964-C52C-42B6-9873-EDE54E03EE2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3339988" y="3851699"/>
              <a:ext cx="317448" cy="317448"/>
            </a:xfrm>
            <a:prstGeom prst="rect">
              <a:avLst/>
            </a:prstGeom>
          </p:spPr>
        </p:pic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6F7A5A18-D6DB-4E60-A897-0DA989F02CC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981270" y="4646614"/>
              <a:ext cx="613546" cy="59946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 sz="900" dirty="0">
                <a:solidFill>
                  <a:schemeClr val="tx1"/>
                </a:solidFill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DA1022F3-0F23-44E0-95E9-AA2CACC451B7}"/>
                </a:ext>
              </a:extLst>
            </p:cNvPr>
            <p:cNvSpPr txBox="1"/>
            <p:nvPr/>
          </p:nvSpPr>
          <p:spPr>
            <a:xfrm>
              <a:off x="6959706" y="4757550"/>
              <a:ext cx="641522" cy="369332"/>
            </a:xfrm>
            <a:prstGeom prst="rect">
              <a:avLst/>
            </a:prstGeom>
            <a:noFill/>
          </p:spPr>
          <p:txBody>
            <a:bodyPr wrap="none" rtlCol="1">
              <a:spAutoFit/>
            </a:bodyPr>
            <a:lstStyle/>
            <a:p>
              <a:r>
                <a:rPr lang="en-US" b="1" dirty="0"/>
                <a:t>0x80</a:t>
              </a:r>
              <a:endParaRPr lang="ar-EG" b="1" dirty="0"/>
            </a:p>
          </p:txBody>
        </p:sp>
        <p:cxnSp>
          <p:nvCxnSpPr>
            <p:cNvPr id="70" name="Connector: Curved 69">
              <a:extLst>
                <a:ext uri="{FF2B5EF4-FFF2-40B4-BE49-F238E27FC236}">
                  <a16:creationId xmlns:a16="http://schemas.microsoft.com/office/drawing/2014/main" id="{11318833-F638-407B-9FC2-1965DB77DCA8}"/>
                </a:ext>
              </a:extLst>
            </p:cNvPr>
            <p:cNvCxnSpPr>
              <a:endCxn id="67" idx="4"/>
            </p:cNvCxnSpPr>
            <p:nvPr/>
          </p:nvCxnSpPr>
          <p:spPr>
            <a:xfrm rot="5400000" flipH="1" flipV="1">
              <a:off x="6696771" y="5242576"/>
              <a:ext cx="587773" cy="594771"/>
            </a:xfrm>
            <a:prstGeom prst="curvedConnector3">
              <a:avLst/>
            </a:prstGeom>
            <a:ln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74E6E68-1853-418C-A39B-ED24F1E7CF36}"/>
              </a:ext>
            </a:extLst>
          </p:cNvPr>
          <p:cNvGrpSpPr/>
          <p:nvPr/>
        </p:nvGrpSpPr>
        <p:grpSpPr>
          <a:xfrm>
            <a:off x="2683918" y="2667023"/>
            <a:ext cx="5591292" cy="3308382"/>
            <a:chOff x="2683918" y="2667023"/>
            <a:chExt cx="5591292" cy="3308382"/>
          </a:xfrm>
        </p:grpSpPr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03DF3954-797B-4089-AD25-32AF516827C1}"/>
                </a:ext>
              </a:extLst>
            </p:cNvPr>
            <p:cNvSpPr/>
            <p:nvPr/>
          </p:nvSpPr>
          <p:spPr>
            <a:xfrm>
              <a:off x="2683918" y="2667023"/>
              <a:ext cx="1201415" cy="507966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r>
                <a:rPr lang="en-US" b="1" dirty="0">
                  <a:solidFill>
                    <a:schemeClr val="tx1"/>
                  </a:solidFill>
                </a:rPr>
                <a:t>DSP</a:t>
              </a:r>
              <a:endParaRPr lang="ar-EG" b="1" dirty="0">
                <a:solidFill>
                  <a:schemeClr val="tx1"/>
                </a:solidFill>
              </a:endParaRPr>
            </a:p>
          </p:txBody>
        </p:sp>
        <p:pic>
          <p:nvPicPr>
            <p:cNvPr id="92" name="Graphic 91">
              <a:extLst>
                <a:ext uri="{FF2B5EF4-FFF2-40B4-BE49-F238E27FC236}">
                  <a16:creationId xmlns:a16="http://schemas.microsoft.com/office/drawing/2014/main" id="{FE903BAD-3574-4AED-B7FD-F86591CC198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3339988" y="2767959"/>
              <a:ext cx="317448" cy="317448"/>
            </a:xfrm>
            <a:prstGeom prst="rect">
              <a:avLst/>
            </a:prstGeom>
          </p:spPr>
        </p:pic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3174083A-87D0-4BAA-9663-2F4E594AA47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38609" y="4646614"/>
              <a:ext cx="613546" cy="599460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 sz="700" dirty="0">
                <a:solidFill>
                  <a:schemeClr val="tx1"/>
                </a:solidFill>
              </a:endParaRP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B3A9172E-B087-4EA8-B85E-AF9B3C876C8C}"/>
                </a:ext>
              </a:extLst>
            </p:cNvPr>
            <p:cNvSpPr txBox="1"/>
            <p:nvPr/>
          </p:nvSpPr>
          <p:spPr>
            <a:xfrm>
              <a:off x="7633688" y="4764224"/>
              <a:ext cx="641522" cy="369332"/>
            </a:xfrm>
            <a:prstGeom prst="rect">
              <a:avLst/>
            </a:prstGeom>
            <a:noFill/>
          </p:spPr>
          <p:txBody>
            <a:bodyPr wrap="none" rtlCol="1">
              <a:spAutoFit/>
            </a:bodyPr>
            <a:lstStyle/>
            <a:p>
              <a:r>
                <a:rPr lang="en-US" b="1" dirty="0"/>
                <a:t>0x00</a:t>
              </a:r>
              <a:endParaRPr lang="ar-EG" b="1" dirty="0"/>
            </a:p>
          </p:txBody>
        </p:sp>
        <p:cxnSp>
          <p:nvCxnSpPr>
            <p:cNvPr id="71" name="Connector: Curved 70">
              <a:extLst>
                <a:ext uri="{FF2B5EF4-FFF2-40B4-BE49-F238E27FC236}">
                  <a16:creationId xmlns:a16="http://schemas.microsoft.com/office/drawing/2014/main" id="{5C69AE72-3D74-46F1-A394-0244112A9C63}"/>
                </a:ext>
              </a:extLst>
            </p:cNvPr>
            <p:cNvCxnSpPr>
              <a:cxnSpLocks/>
              <a:stCxn id="4" idx="3"/>
              <a:endCxn id="66" idx="4"/>
            </p:cNvCxnSpPr>
            <p:nvPr/>
          </p:nvCxnSpPr>
          <p:spPr>
            <a:xfrm flipV="1">
              <a:off x="7090557" y="5246074"/>
              <a:ext cx="854825" cy="729331"/>
            </a:xfrm>
            <a:prstGeom prst="curvedConnector2">
              <a:avLst/>
            </a:prstGeom>
            <a:ln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7967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1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2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500</TotalTime>
  <Words>1221</Words>
  <Application>Microsoft Office PowerPoint</Application>
  <PresentationFormat>Widescreen</PresentationFormat>
  <Paragraphs>505</Paragraphs>
  <Slides>29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7" baseType="lpstr">
      <vt:lpstr>Arial</vt:lpstr>
      <vt:lpstr>Calibri</vt:lpstr>
      <vt:lpstr>Calibri Light</vt:lpstr>
      <vt:lpstr>Roboto</vt:lpstr>
      <vt:lpstr>Roboto Light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ds</dc:creator>
  <cp:lastModifiedBy>ds</cp:lastModifiedBy>
  <cp:revision>26</cp:revision>
  <dcterms:created xsi:type="dcterms:W3CDTF">2020-08-25T04:34:10Z</dcterms:created>
  <dcterms:modified xsi:type="dcterms:W3CDTF">2020-08-26T05:40:33Z</dcterms:modified>
</cp:coreProperties>
</file>